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9" r:id="rId1"/>
  </p:sldMasterIdLst>
  <p:sldIdLst>
    <p:sldId id="256" r:id="rId2"/>
    <p:sldId id="257" r:id="rId3"/>
    <p:sldId id="302" r:id="rId4"/>
    <p:sldId id="305" r:id="rId5"/>
    <p:sldId id="299" r:id="rId6"/>
    <p:sldId id="263" r:id="rId7"/>
    <p:sldId id="289" r:id="rId8"/>
    <p:sldId id="311" r:id="rId9"/>
    <p:sldId id="303" r:id="rId10"/>
    <p:sldId id="304" r:id="rId11"/>
    <p:sldId id="306" r:id="rId12"/>
    <p:sldId id="277" r:id="rId13"/>
    <p:sldId id="298" r:id="rId14"/>
    <p:sldId id="307" r:id="rId15"/>
    <p:sldId id="308" r:id="rId16"/>
    <p:sldId id="309" r:id="rId17"/>
    <p:sldId id="281" r:id="rId18"/>
    <p:sldId id="310" r:id="rId19"/>
    <p:sldId id="258" r:id="rId20"/>
    <p:sldId id="294" r:id="rId21"/>
    <p:sldId id="314" r:id="rId22"/>
    <p:sldId id="264" r:id="rId23"/>
    <p:sldId id="267" r:id="rId24"/>
    <p:sldId id="293" r:id="rId25"/>
    <p:sldId id="321" r:id="rId26"/>
    <p:sldId id="278" r:id="rId27"/>
    <p:sldId id="280" r:id="rId28"/>
    <p:sldId id="269" r:id="rId29"/>
    <p:sldId id="312" r:id="rId30"/>
    <p:sldId id="290" r:id="rId31"/>
    <p:sldId id="265" r:id="rId32"/>
    <p:sldId id="287" r:id="rId33"/>
    <p:sldId id="261" r:id="rId34"/>
    <p:sldId id="266" r:id="rId35"/>
    <p:sldId id="273" r:id="rId36"/>
    <p:sldId id="288" r:id="rId37"/>
    <p:sldId id="274" r:id="rId38"/>
    <p:sldId id="270" r:id="rId39"/>
    <p:sldId id="285" r:id="rId40"/>
    <p:sldId id="271" r:id="rId41"/>
    <p:sldId id="316" r:id="rId42"/>
    <p:sldId id="319" r:id="rId43"/>
    <p:sldId id="317" r:id="rId44"/>
    <p:sldId id="318" r:id="rId45"/>
    <p:sldId id="295" r:id="rId46"/>
    <p:sldId id="322" r:id="rId47"/>
    <p:sldId id="272" r:id="rId48"/>
    <p:sldId id="268" r:id="rId49"/>
    <p:sldId id="315" r:id="rId5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p:scale>
          <a:sx n="81" d="100"/>
          <a:sy n="81" d="100"/>
        </p:scale>
        <p:origin x="-29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3.png"/><Relationship Id="rId4" Type="http://schemas.openxmlformats.org/officeDocument/2006/relationships/image" Target="../media/image4.svg"/></Relationships>
</file>

<file path=ppt/diagrams/_rels/data3.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1.png"/><Relationship Id="rId7" Type="http://schemas.openxmlformats.org/officeDocument/2006/relationships/image" Target="../media/image13.png"/><Relationship Id="rId2" Type="http://schemas.openxmlformats.org/officeDocument/2006/relationships/image" Target="../media/image2.svg"/><Relationship Id="rId1" Type="http://schemas.openxmlformats.org/officeDocument/2006/relationships/image" Target="../media/image10.png"/><Relationship Id="rId6" Type="http://schemas.openxmlformats.org/officeDocument/2006/relationships/image" Target="../media/image20.svg"/><Relationship Id="rId5" Type="http://schemas.openxmlformats.org/officeDocument/2006/relationships/image" Target="../media/image12.png"/><Relationship Id="rId4" Type="http://schemas.openxmlformats.org/officeDocument/2006/relationships/image" Target="../media/image18.svg"/></Relationships>
</file>

<file path=ppt/diagrams/_rels/data8.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image" Target="../media/image24.svg"/><Relationship Id="rId7" Type="http://schemas.openxmlformats.org/officeDocument/2006/relationships/image" Target="../media/image28.svg"/><Relationship Id="rId2" Type="http://schemas.openxmlformats.org/officeDocument/2006/relationships/image" Target="../media/image14.png"/><Relationship Id="rId1" Type="http://schemas.openxmlformats.org/officeDocument/2006/relationships/hyperlink" Target="https://teaching.usask.ca/curriculum/experiential-learning.php" TargetMode="External"/><Relationship Id="rId6" Type="http://schemas.openxmlformats.org/officeDocument/2006/relationships/image" Target="../media/image16.png"/><Relationship Id="rId11" Type="http://schemas.openxmlformats.org/officeDocument/2006/relationships/image" Target="../media/image32.svg"/><Relationship Id="rId5" Type="http://schemas.openxmlformats.org/officeDocument/2006/relationships/image" Target="../media/image26.svg"/><Relationship Id="rId10" Type="http://schemas.openxmlformats.org/officeDocument/2006/relationships/image" Target="../media/image18.png"/><Relationship Id="rId4" Type="http://schemas.openxmlformats.org/officeDocument/2006/relationships/image" Target="../media/image15.png"/><Relationship Id="rId9" Type="http://schemas.openxmlformats.org/officeDocument/2006/relationships/image" Target="../media/image30.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3.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C10D4F-B9C9-43C1-820B-388C0C4A6178}" type="doc">
      <dgm:prSet loTypeId="urn:microsoft.com/office/officeart/2018/2/layout/IconCircleList" loCatId="icon" qsTypeId="urn:microsoft.com/office/officeart/2005/8/quickstyle/simple4" qsCatId="simple" csTypeId="urn:microsoft.com/office/officeart/2018/5/colors/Iconchunking_neutralicon_colorful1" csCatId="colorful" phldr="1"/>
      <dgm:spPr/>
      <dgm:t>
        <a:bodyPr/>
        <a:lstStyle/>
        <a:p>
          <a:endParaRPr lang="en-US"/>
        </a:p>
      </dgm:t>
    </dgm:pt>
    <dgm:pt modelId="{817C000A-4B6E-4630-97C4-BD01ED46470D}">
      <dgm:prSet/>
      <dgm:spPr/>
      <dgm:t>
        <a:bodyPr/>
        <a:lstStyle/>
        <a:p>
          <a:r>
            <a:rPr lang="en-US" dirty="0"/>
            <a:t>Highlight</a:t>
          </a:r>
          <a:r>
            <a:rPr lang="en-US" baseline="0" dirty="0"/>
            <a:t> good things happening in your practice</a:t>
          </a:r>
          <a:endParaRPr lang="en-US" dirty="0"/>
        </a:p>
      </dgm:t>
    </dgm:pt>
    <dgm:pt modelId="{09F7A863-E7B7-4896-A815-7BCE68A34089}" type="parTrans" cxnId="{921F7500-19B4-4E26-B3DC-7E1DDD6FB9A2}">
      <dgm:prSet/>
      <dgm:spPr/>
      <dgm:t>
        <a:bodyPr/>
        <a:lstStyle/>
        <a:p>
          <a:endParaRPr lang="en-US"/>
        </a:p>
      </dgm:t>
    </dgm:pt>
    <dgm:pt modelId="{21634868-6B32-43FF-B5C2-78985D5BA8C7}" type="sibTrans" cxnId="{921F7500-19B4-4E26-B3DC-7E1DDD6FB9A2}">
      <dgm:prSet/>
      <dgm:spPr/>
      <dgm:t>
        <a:bodyPr/>
        <a:lstStyle/>
        <a:p>
          <a:endParaRPr lang="en-US"/>
        </a:p>
      </dgm:t>
    </dgm:pt>
    <dgm:pt modelId="{6DFB4904-B6CF-4E43-A142-2D2D8A8772B0}">
      <dgm:prSet/>
      <dgm:spPr/>
      <dgm:t>
        <a:bodyPr/>
        <a:lstStyle/>
        <a:p>
          <a:r>
            <a:rPr lang="en-US" dirty="0"/>
            <a:t>Research on Learning </a:t>
          </a:r>
        </a:p>
      </dgm:t>
    </dgm:pt>
    <dgm:pt modelId="{927D6982-122C-4A34-A252-2DB298DB6266}" type="parTrans" cxnId="{42B2FE38-346C-462B-A988-6E7B856731A4}">
      <dgm:prSet/>
      <dgm:spPr/>
      <dgm:t>
        <a:bodyPr/>
        <a:lstStyle/>
        <a:p>
          <a:endParaRPr lang="en-US"/>
        </a:p>
      </dgm:t>
    </dgm:pt>
    <dgm:pt modelId="{807815F7-BBED-4AAF-9F68-9114623F3C02}" type="sibTrans" cxnId="{42B2FE38-346C-462B-A988-6E7B856731A4}">
      <dgm:prSet/>
      <dgm:spPr/>
      <dgm:t>
        <a:bodyPr/>
        <a:lstStyle/>
        <a:p>
          <a:endParaRPr lang="en-US"/>
        </a:p>
      </dgm:t>
    </dgm:pt>
    <dgm:pt modelId="{CE825EF7-26E2-4445-89EA-C8EFC6AE8460}">
      <dgm:prSet/>
      <dgm:spPr/>
      <dgm:t>
        <a:bodyPr/>
        <a:lstStyle/>
        <a:p>
          <a:r>
            <a:rPr lang="en-US" dirty="0"/>
            <a:t>Current</a:t>
          </a:r>
          <a:r>
            <a:rPr lang="en-US" baseline="0" dirty="0"/>
            <a:t> trends in teaching &amp; learning</a:t>
          </a:r>
          <a:endParaRPr lang="en-US" dirty="0"/>
        </a:p>
      </dgm:t>
    </dgm:pt>
    <dgm:pt modelId="{F59F7881-CB1D-45AF-84C2-51463EEBC91B}" type="parTrans" cxnId="{F95F4E10-B961-46BF-8EC5-93AE3DF3FBEF}">
      <dgm:prSet/>
      <dgm:spPr/>
      <dgm:t>
        <a:bodyPr/>
        <a:lstStyle/>
        <a:p>
          <a:endParaRPr lang="en-US"/>
        </a:p>
      </dgm:t>
    </dgm:pt>
    <dgm:pt modelId="{80FA2674-07ED-44A2-B8C4-5100FDBC0522}" type="sibTrans" cxnId="{F95F4E10-B961-46BF-8EC5-93AE3DF3FBEF}">
      <dgm:prSet/>
      <dgm:spPr/>
      <dgm:t>
        <a:bodyPr/>
        <a:lstStyle/>
        <a:p>
          <a:endParaRPr lang="en-US"/>
        </a:p>
      </dgm:t>
    </dgm:pt>
    <dgm:pt modelId="{8E05D800-3ED5-48AC-8DD0-D83F4EFF87F1}">
      <dgm:prSet/>
      <dgm:spPr/>
      <dgm:t>
        <a:bodyPr/>
        <a:lstStyle/>
        <a:p>
          <a:r>
            <a:rPr lang="en-CA" dirty="0"/>
            <a:t>Making information accessible for schools and community</a:t>
          </a:r>
          <a:endParaRPr lang="en-US" dirty="0"/>
        </a:p>
      </dgm:t>
    </dgm:pt>
    <dgm:pt modelId="{5F05D967-92D3-4A7C-A8E3-5F8E237BED7E}" type="parTrans" cxnId="{A20E9766-AA3D-4748-BB58-D19CEF50A373}">
      <dgm:prSet/>
      <dgm:spPr/>
      <dgm:t>
        <a:bodyPr/>
        <a:lstStyle/>
        <a:p>
          <a:endParaRPr lang="en-US"/>
        </a:p>
      </dgm:t>
    </dgm:pt>
    <dgm:pt modelId="{10F5F3C5-B6F5-4A9E-9C64-E83295CCEFBA}" type="sibTrans" cxnId="{A20E9766-AA3D-4748-BB58-D19CEF50A373}">
      <dgm:prSet/>
      <dgm:spPr/>
      <dgm:t>
        <a:bodyPr/>
        <a:lstStyle/>
        <a:p>
          <a:endParaRPr lang="en-US"/>
        </a:p>
      </dgm:t>
    </dgm:pt>
    <dgm:pt modelId="{4FBD64C3-B821-487D-99E6-11C6FB768135}" type="pres">
      <dgm:prSet presAssocID="{24C10D4F-B9C9-43C1-820B-388C0C4A6178}" presName="root" presStyleCnt="0">
        <dgm:presLayoutVars>
          <dgm:dir/>
          <dgm:resizeHandles val="exact"/>
        </dgm:presLayoutVars>
      </dgm:prSet>
      <dgm:spPr/>
      <dgm:t>
        <a:bodyPr/>
        <a:lstStyle/>
        <a:p>
          <a:endParaRPr lang="en-CA"/>
        </a:p>
      </dgm:t>
    </dgm:pt>
    <dgm:pt modelId="{650A22FE-3942-47E7-9171-9E8AB594711C}" type="pres">
      <dgm:prSet presAssocID="{24C10D4F-B9C9-43C1-820B-388C0C4A6178}" presName="container" presStyleCnt="0">
        <dgm:presLayoutVars>
          <dgm:dir/>
          <dgm:resizeHandles val="exact"/>
        </dgm:presLayoutVars>
      </dgm:prSet>
      <dgm:spPr/>
    </dgm:pt>
    <dgm:pt modelId="{91F044CA-8737-4440-828B-56B79CA9BA1C}" type="pres">
      <dgm:prSet presAssocID="{817C000A-4B6E-4630-97C4-BD01ED46470D}" presName="compNode" presStyleCnt="0"/>
      <dgm:spPr/>
    </dgm:pt>
    <dgm:pt modelId="{792EC651-B2FE-48AB-B9C7-3893F4374430}" type="pres">
      <dgm:prSet presAssocID="{817C000A-4B6E-4630-97C4-BD01ED46470D}" presName="iconBgRect" presStyleLbl="bgShp" presStyleIdx="0" presStyleCnt="4"/>
      <dgm:spPr/>
    </dgm:pt>
    <dgm:pt modelId="{C6C85AB2-2F5C-4128-A4AE-B869FBE074DA}" type="pres">
      <dgm:prSet presAssocID="{817C000A-4B6E-4630-97C4-BD01ED46470D}" presName="iconRect" presStyleLbl="node1" presStyleIdx="0" presStyleCnt="4"/>
      <dgm:spPr>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t>
        <a:bodyPr/>
        <a:lstStyle/>
        <a:p>
          <a:endParaRPr lang="en-CA"/>
        </a:p>
      </dgm:t>
      <dgm:extLst>
        <a:ext uri="{E40237B7-FDA0-4F09-8148-C483321AD2D9}">
          <dgm14:cNvPr xmlns:dgm14="http://schemas.microsoft.com/office/drawing/2010/diagram" id="0" name="" descr="Checkmark"/>
        </a:ext>
      </dgm:extLst>
    </dgm:pt>
    <dgm:pt modelId="{6EE216E1-3DEB-4634-B381-F81085E10AFA}" type="pres">
      <dgm:prSet presAssocID="{817C000A-4B6E-4630-97C4-BD01ED46470D}" presName="spaceRect" presStyleCnt="0"/>
      <dgm:spPr/>
    </dgm:pt>
    <dgm:pt modelId="{1A8D50C9-6553-4B56-9031-342E377DE0DC}" type="pres">
      <dgm:prSet presAssocID="{817C000A-4B6E-4630-97C4-BD01ED46470D}" presName="textRect" presStyleLbl="revTx" presStyleIdx="0" presStyleCnt="4" custScaleY="147975" custLinFactNeighborX="364">
        <dgm:presLayoutVars>
          <dgm:chMax val="1"/>
          <dgm:chPref val="1"/>
        </dgm:presLayoutVars>
      </dgm:prSet>
      <dgm:spPr/>
      <dgm:t>
        <a:bodyPr/>
        <a:lstStyle/>
        <a:p>
          <a:endParaRPr lang="en-CA"/>
        </a:p>
      </dgm:t>
    </dgm:pt>
    <dgm:pt modelId="{16F3922F-C81A-42F2-830D-D064C0B77FAD}" type="pres">
      <dgm:prSet presAssocID="{21634868-6B32-43FF-B5C2-78985D5BA8C7}" presName="sibTrans" presStyleLbl="sibTrans2D1" presStyleIdx="0" presStyleCnt="0"/>
      <dgm:spPr/>
      <dgm:t>
        <a:bodyPr/>
        <a:lstStyle/>
        <a:p>
          <a:endParaRPr lang="en-CA"/>
        </a:p>
      </dgm:t>
    </dgm:pt>
    <dgm:pt modelId="{BC67DF5B-8862-47B2-B1D3-B68DF94720C0}" type="pres">
      <dgm:prSet presAssocID="{6DFB4904-B6CF-4E43-A142-2D2D8A8772B0}" presName="compNode" presStyleCnt="0"/>
      <dgm:spPr/>
    </dgm:pt>
    <dgm:pt modelId="{E93CCAEB-E12B-4465-9018-36B03E64730C}" type="pres">
      <dgm:prSet presAssocID="{6DFB4904-B6CF-4E43-A142-2D2D8A8772B0}" presName="iconBgRect" presStyleLbl="bgShp" presStyleIdx="1" presStyleCnt="4"/>
      <dgm:spPr/>
    </dgm:pt>
    <dgm:pt modelId="{B4A4A0A0-2925-49E2-8541-A7FD45BC1F23}" type="pres">
      <dgm:prSet presAssocID="{6DFB4904-B6CF-4E43-A142-2D2D8A8772B0}" presName="iconRect" presStyleLbl="node1" presStyleIdx="1" presStyleCnt="4"/>
      <dgm:spPr>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dgm:spPr>
      <dgm:t>
        <a:bodyPr/>
        <a:lstStyle/>
        <a:p>
          <a:endParaRPr lang="en-CA"/>
        </a:p>
      </dgm:t>
      <dgm:extLst>
        <a:ext uri="{E40237B7-FDA0-4F09-8148-C483321AD2D9}">
          <dgm14:cNvPr xmlns:dgm14="http://schemas.microsoft.com/office/drawing/2010/diagram" id="0" name="" descr="Head with Gears"/>
        </a:ext>
      </dgm:extLst>
    </dgm:pt>
    <dgm:pt modelId="{1C6A1A89-7AC0-45D0-8078-7BA1A3973B8B}" type="pres">
      <dgm:prSet presAssocID="{6DFB4904-B6CF-4E43-A142-2D2D8A8772B0}" presName="spaceRect" presStyleCnt="0"/>
      <dgm:spPr/>
    </dgm:pt>
    <dgm:pt modelId="{ECB3BBB2-9C41-4F06-927D-9530BB62E175}" type="pres">
      <dgm:prSet presAssocID="{6DFB4904-B6CF-4E43-A142-2D2D8A8772B0}" presName="textRect" presStyleLbl="revTx" presStyleIdx="1" presStyleCnt="4">
        <dgm:presLayoutVars>
          <dgm:chMax val="1"/>
          <dgm:chPref val="1"/>
        </dgm:presLayoutVars>
      </dgm:prSet>
      <dgm:spPr/>
      <dgm:t>
        <a:bodyPr/>
        <a:lstStyle/>
        <a:p>
          <a:endParaRPr lang="en-CA"/>
        </a:p>
      </dgm:t>
    </dgm:pt>
    <dgm:pt modelId="{29BB8DFF-B0C2-448A-A54A-D056BFE6B445}" type="pres">
      <dgm:prSet presAssocID="{807815F7-BBED-4AAF-9F68-9114623F3C02}" presName="sibTrans" presStyleLbl="sibTrans2D1" presStyleIdx="0" presStyleCnt="0"/>
      <dgm:spPr/>
      <dgm:t>
        <a:bodyPr/>
        <a:lstStyle/>
        <a:p>
          <a:endParaRPr lang="en-CA"/>
        </a:p>
      </dgm:t>
    </dgm:pt>
    <dgm:pt modelId="{284CF732-AEA7-47DF-93CA-009627B3027B}" type="pres">
      <dgm:prSet presAssocID="{CE825EF7-26E2-4445-89EA-C8EFC6AE8460}" presName="compNode" presStyleCnt="0"/>
      <dgm:spPr/>
    </dgm:pt>
    <dgm:pt modelId="{5F0A05DF-89E6-49DF-9EC1-0017E04F73C7}" type="pres">
      <dgm:prSet presAssocID="{CE825EF7-26E2-4445-89EA-C8EFC6AE8460}" presName="iconBgRect" presStyleLbl="bgShp" presStyleIdx="2" presStyleCnt="4"/>
      <dgm:spPr/>
    </dgm:pt>
    <dgm:pt modelId="{03AECAF5-9ED6-417D-93AB-AE8EDC4E7858}" type="pres">
      <dgm:prSet presAssocID="{CE825EF7-26E2-4445-89EA-C8EFC6AE8460}" presName="iconRect" presStyleLbl="node1" presStyleIdx="2" presStyleCnt="4"/>
      <dgm:spPr>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t>
        <a:bodyPr/>
        <a:lstStyle/>
        <a:p>
          <a:endParaRPr lang="en-CA"/>
        </a:p>
      </dgm:t>
      <dgm:extLst>
        <a:ext uri="{E40237B7-FDA0-4F09-8148-C483321AD2D9}">
          <dgm14:cNvPr xmlns:dgm14="http://schemas.microsoft.com/office/drawing/2010/diagram" id="0" name="" descr="Teacher"/>
        </a:ext>
      </dgm:extLst>
    </dgm:pt>
    <dgm:pt modelId="{0984034B-9AA7-417B-AED3-96B0D33EDBC1}" type="pres">
      <dgm:prSet presAssocID="{CE825EF7-26E2-4445-89EA-C8EFC6AE8460}" presName="spaceRect" presStyleCnt="0"/>
      <dgm:spPr/>
    </dgm:pt>
    <dgm:pt modelId="{B0019EC8-26A8-4573-B555-49471BDA3148}" type="pres">
      <dgm:prSet presAssocID="{CE825EF7-26E2-4445-89EA-C8EFC6AE8460}" presName="textRect" presStyleLbl="revTx" presStyleIdx="2" presStyleCnt="4">
        <dgm:presLayoutVars>
          <dgm:chMax val="1"/>
          <dgm:chPref val="1"/>
        </dgm:presLayoutVars>
      </dgm:prSet>
      <dgm:spPr/>
      <dgm:t>
        <a:bodyPr/>
        <a:lstStyle/>
        <a:p>
          <a:endParaRPr lang="en-CA"/>
        </a:p>
      </dgm:t>
    </dgm:pt>
    <dgm:pt modelId="{85E20A1E-4C9C-4A29-8CD2-9D36A735DD36}" type="pres">
      <dgm:prSet presAssocID="{80FA2674-07ED-44A2-B8C4-5100FDBC0522}" presName="sibTrans" presStyleLbl="sibTrans2D1" presStyleIdx="0" presStyleCnt="0"/>
      <dgm:spPr/>
      <dgm:t>
        <a:bodyPr/>
        <a:lstStyle/>
        <a:p>
          <a:endParaRPr lang="en-CA"/>
        </a:p>
      </dgm:t>
    </dgm:pt>
    <dgm:pt modelId="{0B41F794-98F3-4701-B1E4-8130C653E9D3}" type="pres">
      <dgm:prSet presAssocID="{8E05D800-3ED5-48AC-8DD0-D83F4EFF87F1}" presName="compNode" presStyleCnt="0"/>
      <dgm:spPr/>
    </dgm:pt>
    <dgm:pt modelId="{7D6E8B3C-E9F6-4F40-B4F9-C55207C9FC68}" type="pres">
      <dgm:prSet presAssocID="{8E05D800-3ED5-48AC-8DD0-D83F4EFF87F1}" presName="iconBgRect" presStyleLbl="bgShp" presStyleIdx="3" presStyleCnt="4"/>
      <dgm:spPr/>
    </dgm:pt>
    <dgm:pt modelId="{B82AB278-0089-42C3-8F62-DDFFCFA948C6}" type="pres">
      <dgm:prSet presAssocID="{8E05D800-3ED5-48AC-8DD0-D83F4EFF87F1}" presName="iconRect" presStyleLbl="node1" presStyleIdx="3" presStyleCnt="4"/>
      <dgm:spPr>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t>
        <a:bodyPr/>
        <a:lstStyle/>
        <a:p>
          <a:endParaRPr lang="en-CA"/>
        </a:p>
      </dgm:t>
      <dgm:extLst>
        <a:ext uri="{E40237B7-FDA0-4F09-8148-C483321AD2D9}">
          <dgm14:cNvPr xmlns:dgm14="http://schemas.microsoft.com/office/drawing/2010/diagram" id="0" name="" descr="Thumbs Up Sign"/>
        </a:ext>
      </dgm:extLst>
    </dgm:pt>
    <dgm:pt modelId="{CB3B0BFF-6C37-4A84-A9A2-2F8C63D18A46}" type="pres">
      <dgm:prSet presAssocID="{8E05D800-3ED5-48AC-8DD0-D83F4EFF87F1}" presName="spaceRect" presStyleCnt="0"/>
      <dgm:spPr/>
    </dgm:pt>
    <dgm:pt modelId="{12107F70-AC80-4903-86F4-7C26BF106BAD}" type="pres">
      <dgm:prSet presAssocID="{8E05D800-3ED5-48AC-8DD0-D83F4EFF87F1}" presName="textRect" presStyleLbl="revTx" presStyleIdx="3" presStyleCnt="4">
        <dgm:presLayoutVars>
          <dgm:chMax val="1"/>
          <dgm:chPref val="1"/>
        </dgm:presLayoutVars>
      </dgm:prSet>
      <dgm:spPr/>
      <dgm:t>
        <a:bodyPr/>
        <a:lstStyle/>
        <a:p>
          <a:endParaRPr lang="en-CA"/>
        </a:p>
      </dgm:t>
    </dgm:pt>
  </dgm:ptLst>
  <dgm:cxnLst>
    <dgm:cxn modelId="{E09256B2-A3AB-4146-BE38-261A5C2CC20A}" type="presOf" srcId="{6DFB4904-B6CF-4E43-A142-2D2D8A8772B0}" destId="{ECB3BBB2-9C41-4F06-927D-9530BB62E175}" srcOrd="0" destOrd="0" presId="urn:microsoft.com/office/officeart/2018/2/layout/IconCircleList"/>
    <dgm:cxn modelId="{F95F4E10-B961-46BF-8EC5-93AE3DF3FBEF}" srcId="{24C10D4F-B9C9-43C1-820B-388C0C4A6178}" destId="{CE825EF7-26E2-4445-89EA-C8EFC6AE8460}" srcOrd="2" destOrd="0" parTransId="{F59F7881-CB1D-45AF-84C2-51463EEBC91B}" sibTransId="{80FA2674-07ED-44A2-B8C4-5100FDBC0522}"/>
    <dgm:cxn modelId="{921F7500-19B4-4E26-B3DC-7E1DDD6FB9A2}" srcId="{24C10D4F-B9C9-43C1-820B-388C0C4A6178}" destId="{817C000A-4B6E-4630-97C4-BD01ED46470D}" srcOrd="0" destOrd="0" parTransId="{09F7A863-E7B7-4896-A815-7BCE68A34089}" sibTransId="{21634868-6B32-43FF-B5C2-78985D5BA8C7}"/>
    <dgm:cxn modelId="{3DDAAF46-D758-42C3-90FD-DE7EE04C7715}" type="presOf" srcId="{817C000A-4B6E-4630-97C4-BD01ED46470D}" destId="{1A8D50C9-6553-4B56-9031-342E377DE0DC}" srcOrd="0" destOrd="0" presId="urn:microsoft.com/office/officeart/2018/2/layout/IconCircleList"/>
    <dgm:cxn modelId="{FDD42413-4032-4A4C-A094-20181C715D15}" type="presOf" srcId="{CE825EF7-26E2-4445-89EA-C8EFC6AE8460}" destId="{B0019EC8-26A8-4573-B555-49471BDA3148}" srcOrd="0" destOrd="0" presId="urn:microsoft.com/office/officeart/2018/2/layout/IconCircleList"/>
    <dgm:cxn modelId="{A20E9766-AA3D-4748-BB58-D19CEF50A373}" srcId="{24C10D4F-B9C9-43C1-820B-388C0C4A6178}" destId="{8E05D800-3ED5-48AC-8DD0-D83F4EFF87F1}" srcOrd="3" destOrd="0" parTransId="{5F05D967-92D3-4A7C-A8E3-5F8E237BED7E}" sibTransId="{10F5F3C5-B6F5-4A9E-9C64-E83295CCEFBA}"/>
    <dgm:cxn modelId="{6891ADE9-6C0D-4C20-92AD-E80E04C5363C}" type="presOf" srcId="{8E05D800-3ED5-48AC-8DD0-D83F4EFF87F1}" destId="{12107F70-AC80-4903-86F4-7C26BF106BAD}" srcOrd="0" destOrd="0" presId="urn:microsoft.com/office/officeart/2018/2/layout/IconCircleList"/>
    <dgm:cxn modelId="{606E78A1-DE21-49D7-B59C-8B137C2CF4B9}" type="presOf" srcId="{807815F7-BBED-4AAF-9F68-9114623F3C02}" destId="{29BB8DFF-B0C2-448A-A54A-D056BFE6B445}" srcOrd="0" destOrd="0" presId="urn:microsoft.com/office/officeart/2018/2/layout/IconCircleList"/>
    <dgm:cxn modelId="{285E8D00-B17F-49AA-AC40-15064339B1E9}" type="presOf" srcId="{24C10D4F-B9C9-43C1-820B-388C0C4A6178}" destId="{4FBD64C3-B821-487D-99E6-11C6FB768135}" srcOrd="0" destOrd="0" presId="urn:microsoft.com/office/officeart/2018/2/layout/IconCircleList"/>
    <dgm:cxn modelId="{42B2FE38-346C-462B-A988-6E7B856731A4}" srcId="{24C10D4F-B9C9-43C1-820B-388C0C4A6178}" destId="{6DFB4904-B6CF-4E43-A142-2D2D8A8772B0}" srcOrd="1" destOrd="0" parTransId="{927D6982-122C-4A34-A252-2DB298DB6266}" sibTransId="{807815F7-BBED-4AAF-9F68-9114623F3C02}"/>
    <dgm:cxn modelId="{51B7E9C8-075D-439A-A991-C8E85AC54308}" type="presOf" srcId="{21634868-6B32-43FF-B5C2-78985D5BA8C7}" destId="{16F3922F-C81A-42F2-830D-D064C0B77FAD}" srcOrd="0" destOrd="0" presId="urn:microsoft.com/office/officeart/2018/2/layout/IconCircleList"/>
    <dgm:cxn modelId="{52716CC9-5E36-4EC8-8AA6-8911CC25EE26}" type="presOf" srcId="{80FA2674-07ED-44A2-B8C4-5100FDBC0522}" destId="{85E20A1E-4C9C-4A29-8CD2-9D36A735DD36}" srcOrd="0" destOrd="0" presId="urn:microsoft.com/office/officeart/2018/2/layout/IconCircleList"/>
    <dgm:cxn modelId="{4D0E3B60-6241-4376-A214-E3B07117FFC4}" type="presParOf" srcId="{4FBD64C3-B821-487D-99E6-11C6FB768135}" destId="{650A22FE-3942-47E7-9171-9E8AB594711C}" srcOrd="0" destOrd="0" presId="urn:microsoft.com/office/officeart/2018/2/layout/IconCircleList"/>
    <dgm:cxn modelId="{D835AD7C-C664-441D-85C0-F36B459AC225}" type="presParOf" srcId="{650A22FE-3942-47E7-9171-9E8AB594711C}" destId="{91F044CA-8737-4440-828B-56B79CA9BA1C}" srcOrd="0" destOrd="0" presId="urn:microsoft.com/office/officeart/2018/2/layout/IconCircleList"/>
    <dgm:cxn modelId="{6C0E2146-2640-4B42-B7A6-64B438FFC345}" type="presParOf" srcId="{91F044CA-8737-4440-828B-56B79CA9BA1C}" destId="{792EC651-B2FE-48AB-B9C7-3893F4374430}" srcOrd="0" destOrd="0" presId="urn:microsoft.com/office/officeart/2018/2/layout/IconCircleList"/>
    <dgm:cxn modelId="{DA5E7995-A87E-41AB-9825-A2AB55C378BE}" type="presParOf" srcId="{91F044CA-8737-4440-828B-56B79CA9BA1C}" destId="{C6C85AB2-2F5C-4128-A4AE-B869FBE074DA}" srcOrd="1" destOrd="0" presId="urn:microsoft.com/office/officeart/2018/2/layout/IconCircleList"/>
    <dgm:cxn modelId="{6E804B72-AE68-4B82-A7F8-51F239BCAEB1}" type="presParOf" srcId="{91F044CA-8737-4440-828B-56B79CA9BA1C}" destId="{6EE216E1-3DEB-4634-B381-F81085E10AFA}" srcOrd="2" destOrd="0" presId="urn:microsoft.com/office/officeart/2018/2/layout/IconCircleList"/>
    <dgm:cxn modelId="{C9F7B9C4-1EEE-41D4-9538-C215815DF806}" type="presParOf" srcId="{91F044CA-8737-4440-828B-56B79CA9BA1C}" destId="{1A8D50C9-6553-4B56-9031-342E377DE0DC}" srcOrd="3" destOrd="0" presId="urn:microsoft.com/office/officeart/2018/2/layout/IconCircleList"/>
    <dgm:cxn modelId="{F11379A1-7EA9-4397-B371-41798FC05130}" type="presParOf" srcId="{650A22FE-3942-47E7-9171-9E8AB594711C}" destId="{16F3922F-C81A-42F2-830D-D064C0B77FAD}" srcOrd="1" destOrd="0" presId="urn:microsoft.com/office/officeart/2018/2/layout/IconCircleList"/>
    <dgm:cxn modelId="{AAFDEC3A-BD3D-49A9-91BD-21220C02890D}" type="presParOf" srcId="{650A22FE-3942-47E7-9171-9E8AB594711C}" destId="{BC67DF5B-8862-47B2-B1D3-B68DF94720C0}" srcOrd="2" destOrd="0" presId="urn:microsoft.com/office/officeart/2018/2/layout/IconCircleList"/>
    <dgm:cxn modelId="{9CE51E97-79FE-4AB7-B42F-6F43D4BA8236}" type="presParOf" srcId="{BC67DF5B-8862-47B2-B1D3-B68DF94720C0}" destId="{E93CCAEB-E12B-4465-9018-36B03E64730C}" srcOrd="0" destOrd="0" presId="urn:microsoft.com/office/officeart/2018/2/layout/IconCircleList"/>
    <dgm:cxn modelId="{25FBDC6D-3499-4458-A6D1-2A9E50D15C03}" type="presParOf" srcId="{BC67DF5B-8862-47B2-B1D3-B68DF94720C0}" destId="{B4A4A0A0-2925-49E2-8541-A7FD45BC1F23}" srcOrd="1" destOrd="0" presId="urn:microsoft.com/office/officeart/2018/2/layout/IconCircleList"/>
    <dgm:cxn modelId="{6BBC3525-7284-4398-A04C-CFF464BA24D8}" type="presParOf" srcId="{BC67DF5B-8862-47B2-B1D3-B68DF94720C0}" destId="{1C6A1A89-7AC0-45D0-8078-7BA1A3973B8B}" srcOrd="2" destOrd="0" presId="urn:microsoft.com/office/officeart/2018/2/layout/IconCircleList"/>
    <dgm:cxn modelId="{94177805-B1F6-400A-8167-F3CCA6CABCF9}" type="presParOf" srcId="{BC67DF5B-8862-47B2-B1D3-B68DF94720C0}" destId="{ECB3BBB2-9C41-4F06-927D-9530BB62E175}" srcOrd="3" destOrd="0" presId="urn:microsoft.com/office/officeart/2018/2/layout/IconCircleList"/>
    <dgm:cxn modelId="{808352A4-8DFE-4FFF-857B-43C3C21E4904}" type="presParOf" srcId="{650A22FE-3942-47E7-9171-9E8AB594711C}" destId="{29BB8DFF-B0C2-448A-A54A-D056BFE6B445}" srcOrd="3" destOrd="0" presId="urn:microsoft.com/office/officeart/2018/2/layout/IconCircleList"/>
    <dgm:cxn modelId="{3725C589-6B1D-494E-8F61-CAE9F23FF163}" type="presParOf" srcId="{650A22FE-3942-47E7-9171-9E8AB594711C}" destId="{284CF732-AEA7-47DF-93CA-009627B3027B}" srcOrd="4" destOrd="0" presId="urn:microsoft.com/office/officeart/2018/2/layout/IconCircleList"/>
    <dgm:cxn modelId="{7B7EA8F0-9831-4AA3-8345-91000E757431}" type="presParOf" srcId="{284CF732-AEA7-47DF-93CA-009627B3027B}" destId="{5F0A05DF-89E6-49DF-9EC1-0017E04F73C7}" srcOrd="0" destOrd="0" presId="urn:microsoft.com/office/officeart/2018/2/layout/IconCircleList"/>
    <dgm:cxn modelId="{5AED44A3-7BAC-4012-98B6-EAA421AFB9CF}" type="presParOf" srcId="{284CF732-AEA7-47DF-93CA-009627B3027B}" destId="{03AECAF5-9ED6-417D-93AB-AE8EDC4E7858}" srcOrd="1" destOrd="0" presId="urn:microsoft.com/office/officeart/2018/2/layout/IconCircleList"/>
    <dgm:cxn modelId="{55C8B09E-BB5C-4A5A-82B0-5AD89F51E772}" type="presParOf" srcId="{284CF732-AEA7-47DF-93CA-009627B3027B}" destId="{0984034B-9AA7-417B-AED3-96B0D33EDBC1}" srcOrd="2" destOrd="0" presId="urn:microsoft.com/office/officeart/2018/2/layout/IconCircleList"/>
    <dgm:cxn modelId="{DFAB56AE-F329-4A21-A6AD-D67BAAFDE010}" type="presParOf" srcId="{284CF732-AEA7-47DF-93CA-009627B3027B}" destId="{B0019EC8-26A8-4573-B555-49471BDA3148}" srcOrd="3" destOrd="0" presId="urn:microsoft.com/office/officeart/2018/2/layout/IconCircleList"/>
    <dgm:cxn modelId="{BF8B3B6B-BA56-4C93-BDDA-53ADA879FDAC}" type="presParOf" srcId="{650A22FE-3942-47E7-9171-9E8AB594711C}" destId="{85E20A1E-4C9C-4A29-8CD2-9D36A735DD36}" srcOrd="5" destOrd="0" presId="urn:microsoft.com/office/officeart/2018/2/layout/IconCircleList"/>
    <dgm:cxn modelId="{C0AD27D1-E071-4FCE-AE6C-B69E7B99FAB3}" type="presParOf" srcId="{650A22FE-3942-47E7-9171-9E8AB594711C}" destId="{0B41F794-98F3-4701-B1E4-8130C653E9D3}" srcOrd="6" destOrd="0" presId="urn:microsoft.com/office/officeart/2018/2/layout/IconCircleList"/>
    <dgm:cxn modelId="{1DC53973-F5CC-4D0C-94C1-C863B2F7AEBB}" type="presParOf" srcId="{0B41F794-98F3-4701-B1E4-8130C653E9D3}" destId="{7D6E8B3C-E9F6-4F40-B4F9-C55207C9FC68}" srcOrd="0" destOrd="0" presId="urn:microsoft.com/office/officeart/2018/2/layout/IconCircleList"/>
    <dgm:cxn modelId="{B78C7C05-370D-41B2-B345-A5D23BEBF478}" type="presParOf" srcId="{0B41F794-98F3-4701-B1E4-8130C653E9D3}" destId="{B82AB278-0089-42C3-8F62-DDFFCFA948C6}" srcOrd="1" destOrd="0" presId="urn:microsoft.com/office/officeart/2018/2/layout/IconCircleList"/>
    <dgm:cxn modelId="{67C7E13E-264B-466C-9421-0AE83B75DD3E}" type="presParOf" srcId="{0B41F794-98F3-4701-B1E4-8130C653E9D3}" destId="{CB3B0BFF-6C37-4A84-A9A2-2F8C63D18A46}" srcOrd="2" destOrd="0" presId="urn:microsoft.com/office/officeart/2018/2/layout/IconCircleList"/>
    <dgm:cxn modelId="{800900A8-73C2-4D94-AACF-B253C8616F96}" type="presParOf" srcId="{0B41F794-98F3-4701-B1E4-8130C653E9D3}" destId="{12107F70-AC80-4903-86F4-7C26BF106BAD}"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0D529DF-5707-40B9-B33F-2C0D4AAFEBBF}" type="doc">
      <dgm:prSet loTypeId="urn:microsoft.com/office/officeart/2005/8/layout/vList2" loCatId="list" qsTypeId="urn:microsoft.com/office/officeart/2005/8/quickstyle/simple3" qsCatId="simple" csTypeId="urn:microsoft.com/office/officeart/2005/8/colors/accent1_2" csCatId="accent1" phldr="1"/>
      <dgm:spPr/>
      <dgm:t>
        <a:bodyPr/>
        <a:lstStyle/>
        <a:p>
          <a:endParaRPr lang="en-US"/>
        </a:p>
      </dgm:t>
    </dgm:pt>
    <dgm:pt modelId="{109C9537-70F5-4DCA-91F6-A88745B7A610}">
      <dgm:prSet/>
      <dgm:spPr/>
      <dgm:t>
        <a:bodyPr/>
        <a:lstStyle/>
        <a:p>
          <a:r>
            <a:rPr lang="en-CA" dirty="0"/>
            <a:t>Memories of my dad testing my smoke alarms.</a:t>
          </a:r>
        </a:p>
      </dgm:t>
    </dgm:pt>
    <dgm:pt modelId="{9468DAA4-68F3-4656-995B-9A81730B99E6}" type="parTrans" cxnId="{414BDED7-CC9C-44C1-B110-ECE54C13E28B}">
      <dgm:prSet/>
      <dgm:spPr/>
      <dgm:t>
        <a:bodyPr/>
        <a:lstStyle/>
        <a:p>
          <a:endParaRPr lang="en-US"/>
        </a:p>
      </dgm:t>
    </dgm:pt>
    <dgm:pt modelId="{55C055BD-EB81-4B24-A57F-B71DFAE1B47A}" type="sibTrans" cxnId="{414BDED7-CC9C-44C1-B110-ECE54C13E28B}">
      <dgm:prSet/>
      <dgm:spPr/>
      <dgm:t>
        <a:bodyPr/>
        <a:lstStyle/>
        <a:p>
          <a:endParaRPr lang="en-US"/>
        </a:p>
      </dgm:t>
    </dgm:pt>
    <dgm:pt modelId="{20AE6063-2D12-4B6C-B5C5-553E75845932}">
      <dgm:prSet/>
      <dgm:spPr/>
      <dgm:t>
        <a:bodyPr/>
        <a:lstStyle/>
        <a:p>
          <a:r>
            <a:rPr lang="en-CA" dirty="0"/>
            <a:t>Leaving a hair straightener ON under my bed for a month, plugged in without realizing.</a:t>
          </a:r>
        </a:p>
      </dgm:t>
    </dgm:pt>
    <dgm:pt modelId="{A705C21A-D872-4E15-942E-F196F7D18C3D}" type="parTrans" cxnId="{F74A1E65-78BC-40B9-AE89-304F96D0C045}">
      <dgm:prSet/>
      <dgm:spPr/>
      <dgm:t>
        <a:bodyPr/>
        <a:lstStyle/>
        <a:p>
          <a:endParaRPr lang="en-US"/>
        </a:p>
      </dgm:t>
    </dgm:pt>
    <dgm:pt modelId="{D5FBE764-F143-47C3-A3B8-D933A743DF58}" type="sibTrans" cxnId="{F74A1E65-78BC-40B9-AE89-304F96D0C045}">
      <dgm:prSet/>
      <dgm:spPr/>
      <dgm:t>
        <a:bodyPr/>
        <a:lstStyle/>
        <a:p>
          <a:endParaRPr lang="en-US"/>
        </a:p>
      </dgm:t>
    </dgm:pt>
    <dgm:pt modelId="{21019DD4-6C63-41B9-9404-850F22B02F77}">
      <dgm:prSet/>
      <dgm:spPr/>
      <dgm:t>
        <a:bodyPr/>
        <a:lstStyle/>
        <a:p>
          <a:r>
            <a:rPr lang="en-CA" dirty="0"/>
            <a:t>My dad always saying: “Blow out your candles” – the times I forgot and left the house.</a:t>
          </a:r>
        </a:p>
      </dgm:t>
    </dgm:pt>
    <dgm:pt modelId="{245B7EFC-A79D-421D-8B5F-4840F571E93B}" type="parTrans" cxnId="{00D17D01-A030-4CFF-93E3-1ED2D541FF09}">
      <dgm:prSet/>
      <dgm:spPr/>
      <dgm:t>
        <a:bodyPr/>
        <a:lstStyle/>
        <a:p>
          <a:endParaRPr lang="en-US"/>
        </a:p>
      </dgm:t>
    </dgm:pt>
    <dgm:pt modelId="{819E7E29-7EF3-40B2-A713-64B2311C4A2B}" type="sibTrans" cxnId="{00D17D01-A030-4CFF-93E3-1ED2D541FF09}">
      <dgm:prSet/>
      <dgm:spPr/>
      <dgm:t>
        <a:bodyPr/>
        <a:lstStyle/>
        <a:p>
          <a:endParaRPr lang="en-US"/>
        </a:p>
      </dgm:t>
    </dgm:pt>
    <dgm:pt modelId="{4BAC7B99-26A4-477A-9F61-FDE36AF18EBC}">
      <dgm:prSet/>
      <dgm:spPr/>
      <dgm:t>
        <a:bodyPr/>
        <a:lstStyle/>
        <a:p>
          <a:r>
            <a:rPr lang="en-CA" dirty="0"/>
            <a:t>As a teenager, my friend’s house burning down</a:t>
          </a:r>
        </a:p>
      </dgm:t>
    </dgm:pt>
    <dgm:pt modelId="{5D741BF4-CF07-4DBF-A8BC-C8F9F08DC74C}" type="parTrans" cxnId="{6C074F54-923A-48EA-B897-D391F2F49AAA}">
      <dgm:prSet/>
      <dgm:spPr/>
      <dgm:t>
        <a:bodyPr/>
        <a:lstStyle/>
        <a:p>
          <a:endParaRPr lang="en-US"/>
        </a:p>
      </dgm:t>
    </dgm:pt>
    <dgm:pt modelId="{193904AF-3785-4C2F-AEB4-51BEE67E51A6}" type="sibTrans" cxnId="{6C074F54-923A-48EA-B897-D391F2F49AAA}">
      <dgm:prSet/>
      <dgm:spPr/>
      <dgm:t>
        <a:bodyPr/>
        <a:lstStyle/>
        <a:p>
          <a:endParaRPr lang="en-US"/>
        </a:p>
      </dgm:t>
    </dgm:pt>
    <dgm:pt modelId="{87EC8D43-A31C-41D0-96EA-F2582BEC6B12}">
      <dgm:prSet/>
      <dgm:spPr/>
      <dgm:t>
        <a:bodyPr/>
        <a:lstStyle/>
        <a:p>
          <a:r>
            <a:rPr lang="en-CA" dirty="0"/>
            <a:t>Images of fire in myth, arts &amp; culture, etc.</a:t>
          </a:r>
        </a:p>
      </dgm:t>
    </dgm:pt>
    <dgm:pt modelId="{83B8BB60-553E-4411-A7F4-A52DDC474B3A}" type="parTrans" cxnId="{09AAC88D-0F6E-44BB-A489-19F61CA87123}">
      <dgm:prSet/>
      <dgm:spPr/>
      <dgm:t>
        <a:bodyPr/>
        <a:lstStyle/>
        <a:p>
          <a:endParaRPr lang="en-US"/>
        </a:p>
      </dgm:t>
    </dgm:pt>
    <dgm:pt modelId="{5DBA8F7A-DF82-4E46-A797-7B1E539D5188}" type="sibTrans" cxnId="{09AAC88D-0F6E-44BB-A489-19F61CA87123}">
      <dgm:prSet/>
      <dgm:spPr/>
      <dgm:t>
        <a:bodyPr/>
        <a:lstStyle/>
        <a:p>
          <a:endParaRPr lang="en-US"/>
        </a:p>
      </dgm:t>
    </dgm:pt>
    <dgm:pt modelId="{D57DE77A-CA7D-4626-8D60-8C3668AC95C6}">
      <dgm:prSet/>
      <dgm:spPr/>
      <dgm:t>
        <a:bodyPr/>
        <a:lstStyle/>
        <a:p>
          <a:r>
            <a:rPr lang="en-CA" dirty="0"/>
            <a:t>An ex-partner’s sister with MS passed away in a house fire</a:t>
          </a:r>
        </a:p>
      </dgm:t>
    </dgm:pt>
    <dgm:pt modelId="{26A4DDA1-433E-487A-9655-B55AFFABCA88}" type="parTrans" cxnId="{B40C5388-35E0-48C8-B8FD-7E21F471E97F}">
      <dgm:prSet/>
      <dgm:spPr/>
      <dgm:t>
        <a:bodyPr/>
        <a:lstStyle/>
        <a:p>
          <a:endParaRPr lang="en-US"/>
        </a:p>
      </dgm:t>
    </dgm:pt>
    <dgm:pt modelId="{E3522E65-9EBB-4247-BA02-AC218D04EB67}" type="sibTrans" cxnId="{B40C5388-35E0-48C8-B8FD-7E21F471E97F}">
      <dgm:prSet/>
      <dgm:spPr/>
      <dgm:t>
        <a:bodyPr/>
        <a:lstStyle/>
        <a:p>
          <a:endParaRPr lang="en-US"/>
        </a:p>
      </dgm:t>
    </dgm:pt>
    <dgm:pt modelId="{6BBC2576-70E2-4056-A4D4-254DE907E307}">
      <dgm:prSet/>
      <dgm:spPr/>
      <dgm:t>
        <a:bodyPr/>
        <a:lstStyle/>
        <a:p>
          <a:r>
            <a:rPr lang="en-CA" dirty="0"/>
            <a:t>Stories in the news – forest fires, apartment building fires, etc.</a:t>
          </a:r>
        </a:p>
      </dgm:t>
    </dgm:pt>
    <dgm:pt modelId="{3FBD8CAB-3342-4768-A6DB-AC3A3A435C9C}" type="sibTrans" cxnId="{E023CE4E-DE20-48D3-A83D-DEF1B0D2690B}">
      <dgm:prSet/>
      <dgm:spPr/>
      <dgm:t>
        <a:bodyPr/>
        <a:lstStyle/>
        <a:p>
          <a:endParaRPr lang="en-US"/>
        </a:p>
      </dgm:t>
    </dgm:pt>
    <dgm:pt modelId="{FF5053FF-1EC6-4230-93C4-D037E64A82DF}" type="parTrans" cxnId="{E023CE4E-DE20-48D3-A83D-DEF1B0D2690B}">
      <dgm:prSet/>
      <dgm:spPr/>
      <dgm:t>
        <a:bodyPr/>
        <a:lstStyle/>
        <a:p>
          <a:endParaRPr lang="en-US"/>
        </a:p>
      </dgm:t>
    </dgm:pt>
    <dgm:pt modelId="{4ED412B2-C7D1-4680-9D92-8E900CBEF5EA}" type="pres">
      <dgm:prSet presAssocID="{B0D529DF-5707-40B9-B33F-2C0D4AAFEBBF}" presName="linear" presStyleCnt="0">
        <dgm:presLayoutVars>
          <dgm:animLvl val="lvl"/>
          <dgm:resizeHandles val="exact"/>
        </dgm:presLayoutVars>
      </dgm:prSet>
      <dgm:spPr/>
      <dgm:t>
        <a:bodyPr/>
        <a:lstStyle/>
        <a:p>
          <a:endParaRPr lang="en-CA"/>
        </a:p>
      </dgm:t>
    </dgm:pt>
    <dgm:pt modelId="{03AE477B-DD66-468D-86EF-93C11C74C08B}" type="pres">
      <dgm:prSet presAssocID="{109C9537-70F5-4DCA-91F6-A88745B7A610}" presName="parentText" presStyleLbl="node1" presStyleIdx="0" presStyleCnt="7">
        <dgm:presLayoutVars>
          <dgm:chMax val="0"/>
          <dgm:bulletEnabled val="1"/>
        </dgm:presLayoutVars>
      </dgm:prSet>
      <dgm:spPr/>
      <dgm:t>
        <a:bodyPr/>
        <a:lstStyle/>
        <a:p>
          <a:endParaRPr lang="en-CA"/>
        </a:p>
      </dgm:t>
    </dgm:pt>
    <dgm:pt modelId="{99360C3F-B27C-4513-9E6A-D39A71CF881A}" type="pres">
      <dgm:prSet presAssocID="{55C055BD-EB81-4B24-A57F-B71DFAE1B47A}" presName="spacer" presStyleCnt="0"/>
      <dgm:spPr/>
    </dgm:pt>
    <dgm:pt modelId="{B2B190B9-FAE3-4C85-B946-74F5CA889590}" type="pres">
      <dgm:prSet presAssocID="{20AE6063-2D12-4B6C-B5C5-553E75845932}" presName="parentText" presStyleLbl="node1" presStyleIdx="1" presStyleCnt="7">
        <dgm:presLayoutVars>
          <dgm:chMax val="0"/>
          <dgm:bulletEnabled val="1"/>
        </dgm:presLayoutVars>
      </dgm:prSet>
      <dgm:spPr/>
      <dgm:t>
        <a:bodyPr/>
        <a:lstStyle/>
        <a:p>
          <a:endParaRPr lang="en-CA"/>
        </a:p>
      </dgm:t>
    </dgm:pt>
    <dgm:pt modelId="{EC8181E9-4A81-4836-8542-BA66AC1B3894}" type="pres">
      <dgm:prSet presAssocID="{D5FBE764-F143-47C3-A3B8-D933A743DF58}" presName="spacer" presStyleCnt="0"/>
      <dgm:spPr/>
    </dgm:pt>
    <dgm:pt modelId="{4B740782-7C41-4AEB-B07F-E5FC2DCD6349}" type="pres">
      <dgm:prSet presAssocID="{6BBC2576-70E2-4056-A4D4-254DE907E307}" presName="parentText" presStyleLbl="node1" presStyleIdx="2" presStyleCnt="7">
        <dgm:presLayoutVars>
          <dgm:chMax val="0"/>
          <dgm:bulletEnabled val="1"/>
        </dgm:presLayoutVars>
      </dgm:prSet>
      <dgm:spPr/>
      <dgm:t>
        <a:bodyPr/>
        <a:lstStyle/>
        <a:p>
          <a:endParaRPr lang="en-CA"/>
        </a:p>
      </dgm:t>
    </dgm:pt>
    <dgm:pt modelId="{482F9655-F1F0-4F20-BDED-974C47957070}" type="pres">
      <dgm:prSet presAssocID="{3FBD8CAB-3342-4768-A6DB-AC3A3A435C9C}" presName="spacer" presStyleCnt="0"/>
      <dgm:spPr/>
    </dgm:pt>
    <dgm:pt modelId="{62463796-A956-492C-AF73-C49092CF11D4}" type="pres">
      <dgm:prSet presAssocID="{21019DD4-6C63-41B9-9404-850F22B02F77}" presName="parentText" presStyleLbl="node1" presStyleIdx="3" presStyleCnt="7">
        <dgm:presLayoutVars>
          <dgm:chMax val="0"/>
          <dgm:bulletEnabled val="1"/>
        </dgm:presLayoutVars>
      </dgm:prSet>
      <dgm:spPr/>
      <dgm:t>
        <a:bodyPr/>
        <a:lstStyle/>
        <a:p>
          <a:endParaRPr lang="en-CA"/>
        </a:p>
      </dgm:t>
    </dgm:pt>
    <dgm:pt modelId="{02622637-9888-4D0E-BD70-4BBD20CC3E36}" type="pres">
      <dgm:prSet presAssocID="{819E7E29-7EF3-40B2-A713-64B2311C4A2B}" presName="spacer" presStyleCnt="0"/>
      <dgm:spPr/>
    </dgm:pt>
    <dgm:pt modelId="{CA493755-6E1C-42AB-BE73-16E74B4C11D5}" type="pres">
      <dgm:prSet presAssocID="{4BAC7B99-26A4-477A-9F61-FDE36AF18EBC}" presName="parentText" presStyleLbl="node1" presStyleIdx="4" presStyleCnt="7">
        <dgm:presLayoutVars>
          <dgm:chMax val="0"/>
          <dgm:bulletEnabled val="1"/>
        </dgm:presLayoutVars>
      </dgm:prSet>
      <dgm:spPr/>
      <dgm:t>
        <a:bodyPr/>
        <a:lstStyle/>
        <a:p>
          <a:endParaRPr lang="en-CA"/>
        </a:p>
      </dgm:t>
    </dgm:pt>
    <dgm:pt modelId="{B4E69639-B4F0-4E68-B6FF-34B63F01E3CE}" type="pres">
      <dgm:prSet presAssocID="{193904AF-3785-4C2F-AEB4-51BEE67E51A6}" presName="spacer" presStyleCnt="0"/>
      <dgm:spPr/>
    </dgm:pt>
    <dgm:pt modelId="{9664605A-C673-4721-80B4-B5B4B68C5857}" type="pres">
      <dgm:prSet presAssocID="{87EC8D43-A31C-41D0-96EA-F2582BEC6B12}" presName="parentText" presStyleLbl="node1" presStyleIdx="5" presStyleCnt="7">
        <dgm:presLayoutVars>
          <dgm:chMax val="0"/>
          <dgm:bulletEnabled val="1"/>
        </dgm:presLayoutVars>
      </dgm:prSet>
      <dgm:spPr/>
      <dgm:t>
        <a:bodyPr/>
        <a:lstStyle/>
        <a:p>
          <a:endParaRPr lang="en-CA"/>
        </a:p>
      </dgm:t>
    </dgm:pt>
    <dgm:pt modelId="{1BA19257-B448-41E1-A11A-64AB69B92D3D}" type="pres">
      <dgm:prSet presAssocID="{5DBA8F7A-DF82-4E46-A797-7B1E539D5188}" presName="spacer" presStyleCnt="0"/>
      <dgm:spPr/>
    </dgm:pt>
    <dgm:pt modelId="{74CEE009-25E7-47E7-B2C5-111EBB2E6244}" type="pres">
      <dgm:prSet presAssocID="{D57DE77A-CA7D-4626-8D60-8C3668AC95C6}" presName="parentText" presStyleLbl="node1" presStyleIdx="6" presStyleCnt="7">
        <dgm:presLayoutVars>
          <dgm:chMax val="0"/>
          <dgm:bulletEnabled val="1"/>
        </dgm:presLayoutVars>
      </dgm:prSet>
      <dgm:spPr/>
      <dgm:t>
        <a:bodyPr/>
        <a:lstStyle/>
        <a:p>
          <a:endParaRPr lang="en-CA"/>
        </a:p>
      </dgm:t>
    </dgm:pt>
  </dgm:ptLst>
  <dgm:cxnLst>
    <dgm:cxn modelId="{09AAC88D-0F6E-44BB-A489-19F61CA87123}" srcId="{B0D529DF-5707-40B9-B33F-2C0D4AAFEBBF}" destId="{87EC8D43-A31C-41D0-96EA-F2582BEC6B12}" srcOrd="5" destOrd="0" parTransId="{83B8BB60-553E-4411-A7F4-A52DDC474B3A}" sibTransId="{5DBA8F7A-DF82-4E46-A797-7B1E539D5188}"/>
    <dgm:cxn modelId="{078BE86B-6A9A-40CF-89C4-8D6E0F0F45D3}" type="presOf" srcId="{21019DD4-6C63-41B9-9404-850F22B02F77}" destId="{62463796-A956-492C-AF73-C49092CF11D4}" srcOrd="0" destOrd="0" presId="urn:microsoft.com/office/officeart/2005/8/layout/vList2"/>
    <dgm:cxn modelId="{E284DAB7-67A8-4901-9A8A-EC9BF0A7F642}" type="presOf" srcId="{B0D529DF-5707-40B9-B33F-2C0D4AAFEBBF}" destId="{4ED412B2-C7D1-4680-9D92-8E900CBEF5EA}" srcOrd="0" destOrd="0" presId="urn:microsoft.com/office/officeart/2005/8/layout/vList2"/>
    <dgm:cxn modelId="{DD8C7E15-F6C3-487B-95F5-E791507DF883}" type="presOf" srcId="{6BBC2576-70E2-4056-A4D4-254DE907E307}" destId="{4B740782-7C41-4AEB-B07F-E5FC2DCD6349}" srcOrd="0" destOrd="0" presId="urn:microsoft.com/office/officeart/2005/8/layout/vList2"/>
    <dgm:cxn modelId="{6DBCB64D-B6A1-4397-A4DB-CC515B115490}" type="presOf" srcId="{D57DE77A-CA7D-4626-8D60-8C3668AC95C6}" destId="{74CEE009-25E7-47E7-B2C5-111EBB2E6244}" srcOrd="0" destOrd="0" presId="urn:microsoft.com/office/officeart/2005/8/layout/vList2"/>
    <dgm:cxn modelId="{414BDED7-CC9C-44C1-B110-ECE54C13E28B}" srcId="{B0D529DF-5707-40B9-B33F-2C0D4AAFEBBF}" destId="{109C9537-70F5-4DCA-91F6-A88745B7A610}" srcOrd="0" destOrd="0" parTransId="{9468DAA4-68F3-4656-995B-9A81730B99E6}" sibTransId="{55C055BD-EB81-4B24-A57F-B71DFAE1B47A}"/>
    <dgm:cxn modelId="{0B860493-55C8-43FA-9226-76E924A94C94}" type="presOf" srcId="{87EC8D43-A31C-41D0-96EA-F2582BEC6B12}" destId="{9664605A-C673-4721-80B4-B5B4B68C5857}" srcOrd="0" destOrd="0" presId="urn:microsoft.com/office/officeart/2005/8/layout/vList2"/>
    <dgm:cxn modelId="{00D17D01-A030-4CFF-93E3-1ED2D541FF09}" srcId="{B0D529DF-5707-40B9-B33F-2C0D4AAFEBBF}" destId="{21019DD4-6C63-41B9-9404-850F22B02F77}" srcOrd="3" destOrd="0" parTransId="{245B7EFC-A79D-421D-8B5F-4840F571E93B}" sibTransId="{819E7E29-7EF3-40B2-A713-64B2311C4A2B}"/>
    <dgm:cxn modelId="{83FF4417-FB40-47B7-A640-AF8219F43826}" type="presOf" srcId="{4BAC7B99-26A4-477A-9F61-FDE36AF18EBC}" destId="{CA493755-6E1C-42AB-BE73-16E74B4C11D5}" srcOrd="0" destOrd="0" presId="urn:microsoft.com/office/officeart/2005/8/layout/vList2"/>
    <dgm:cxn modelId="{E458FA70-8A2D-4B05-963D-773E54BD46B5}" type="presOf" srcId="{109C9537-70F5-4DCA-91F6-A88745B7A610}" destId="{03AE477B-DD66-468D-86EF-93C11C74C08B}" srcOrd="0" destOrd="0" presId="urn:microsoft.com/office/officeart/2005/8/layout/vList2"/>
    <dgm:cxn modelId="{E023CE4E-DE20-48D3-A83D-DEF1B0D2690B}" srcId="{B0D529DF-5707-40B9-B33F-2C0D4AAFEBBF}" destId="{6BBC2576-70E2-4056-A4D4-254DE907E307}" srcOrd="2" destOrd="0" parTransId="{FF5053FF-1EC6-4230-93C4-D037E64A82DF}" sibTransId="{3FBD8CAB-3342-4768-A6DB-AC3A3A435C9C}"/>
    <dgm:cxn modelId="{6C074F54-923A-48EA-B897-D391F2F49AAA}" srcId="{B0D529DF-5707-40B9-B33F-2C0D4AAFEBBF}" destId="{4BAC7B99-26A4-477A-9F61-FDE36AF18EBC}" srcOrd="4" destOrd="0" parTransId="{5D741BF4-CF07-4DBF-A8BC-C8F9F08DC74C}" sibTransId="{193904AF-3785-4C2F-AEB4-51BEE67E51A6}"/>
    <dgm:cxn modelId="{F74A1E65-78BC-40B9-AE89-304F96D0C045}" srcId="{B0D529DF-5707-40B9-B33F-2C0D4AAFEBBF}" destId="{20AE6063-2D12-4B6C-B5C5-553E75845932}" srcOrd="1" destOrd="0" parTransId="{A705C21A-D872-4E15-942E-F196F7D18C3D}" sibTransId="{D5FBE764-F143-47C3-A3B8-D933A743DF58}"/>
    <dgm:cxn modelId="{B40C5388-35E0-48C8-B8FD-7E21F471E97F}" srcId="{B0D529DF-5707-40B9-B33F-2C0D4AAFEBBF}" destId="{D57DE77A-CA7D-4626-8D60-8C3668AC95C6}" srcOrd="6" destOrd="0" parTransId="{26A4DDA1-433E-487A-9655-B55AFFABCA88}" sibTransId="{E3522E65-9EBB-4247-BA02-AC218D04EB67}"/>
    <dgm:cxn modelId="{68AC5F75-0F14-4DEE-854B-B2F60BE61673}" type="presOf" srcId="{20AE6063-2D12-4B6C-B5C5-553E75845932}" destId="{B2B190B9-FAE3-4C85-B946-74F5CA889590}" srcOrd="0" destOrd="0" presId="urn:microsoft.com/office/officeart/2005/8/layout/vList2"/>
    <dgm:cxn modelId="{5264DCCA-0422-4840-A4DC-15DB37493175}" type="presParOf" srcId="{4ED412B2-C7D1-4680-9D92-8E900CBEF5EA}" destId="{03AE477B-DD66-468D-86EF-93C11C74C08B}" srcOrd="0" destOrd="0" presId="urn:microsoft.com/office/officeart/2005/8/layout/vList2"/>
    <dgm:cxn modelId="{85E97544-7C27-4C64-A115-BA69E3D97A07}" type="presParOf" srcId="{4ED412B2-C7D1-4680-9D92-8E900CBEF5EA}" destId="{99360C3F-B27C-4513-9E6A-D39A71CF881A}" srcOrd="1" destOrd="0" presId="urn:microsoft.com/office/officeart/2005/8/layout/vList2"/>
    <dgm:cxn modelId="{7F53CE5A-56BE-484A-A1B0-B2C13C3F09D2}" type="presParOf" srcId="{4ED412B2-C7D1-4680-9D92-8E900CBEF5EA}" destId="{B2B190B9-FAE3-4C85-B946-74F5CA889590}" srcOrd="2" destOrd="0" presId="urn:microsoft.com/office/officeart/2005/8/layout/vList2"/>
    <dgm:cxn modelId="{1CB4FA9A-7260-401A-A7AB-6C838F727CEB}" type="presParOf" srcId="{4ED412B2-C7D1-4680-9D92-8E900CBEF5EA}" destId="{EC8181E9-4A81-4836-8542-BA66AC1B3894}" srcOrd="3" destOrd="0" presId="urn:microsoft.com/office/officeart/2005/8/layout/vList2"/>
    <dgm:cxn modelId="{2658861A-1C20-40B9-911D-AC1ECABEDC98}" type="presParOf" srcId="{4ED412B2-C7D1-4680-9D92-8E900CBEF5EA}" destId="{4B740782-7C41-4AEB-B07F-E5FC2DCD6349}" srcOrd="4" destOrd="0" presId="urn:microsoft.com/office/officeart/2005/8/layout/vList2"/>
    <dgm:cxn modelId="{5561DBB4-E9D7-492E-A1B9-D9BA59E58C14}" type="presParOf" srcId="{4ED412B2-C7D1-4680-9D92-8E900CBEF5EA}" destId="{482F9655-F1F0-4F20-BDED-974C47957070}" srcOrd="5" destOrd="0" presId="urn:microsoft.com/office/officeart/2005/8/layout/vList2"/>
    <dgm:cxn modelId="{6E199D13-4B9B-4A33-A54E-4048B623CF40}" type="presParOf" srcId="{4ED412B2-C7D1-4680-9D92-8E900CBEF5EA}" destId="{62463796-A956-492C-AF73-C49092CF11D4}" srcOrd="6" destOrd="0" presId="urn:microsoft.com/office/officeart/2005/8/layout/vList2"/>
    <dgm:cxn modelId="{45C50A71-EAFA-41CA-AEA0-079B01AE25A0}" type="presParOf" srcId="{4ED412B2-C7D1-4680-9D92-8E900CBEF5EA}" destId="{02622637-9888-4D0E-BD70-4BBD20CC3E36}" srcOrd="7" destOrd="0" presId="urn:microsoft.com/office/officeart/2005/8/layout/vList2"/>
    <dgm:cxn modelId="{3ECA7A93-12BE-4E22-92D5-F74C32008936}" type="presParOf" srcId="{4ED412B2-C7D1-4680-9D92-8E900CBEF5EA}" destId="{CA493755-6E1C-42AB-BE73-16E74B4C11D5}" srcOrd="8" destOrd="0" presId="urn:microsoft.com/office/officeart/2005/8/layout/vList2"/>
    <dgm:cxn modelId="{708FB7C4-4B6B-4ABE-8E7B-66F4A949C881}" type="presParOf" srcId="{4ED412B2-C7D1-4680-9D92-8E900CBEF5EA}" destId="{B4E69639-B4F0-4E68-B6FF-34B63F01E3CE}" srcOrd="9" destOrd="0" presId="urn:microsoft.com/office/officeart/2005/8/layout/vList2"/>
    <dgm:cxn modelId="{8299EBB7-8C64-4D93-A019-8F902667CF86}" type="presParOf" srcId="{4ED412B2-C7D1-4680-9D92-8E900CBEF5EA}" destId="{9664605A-C673-4721-80B4-B5B4B68C5857}" srcOrd="10" destOrd="0" presId="urn:microsoft.com/office/officeart/2005/8/layout/vList2"/>
    <dgm:cxn modelId="{B23C61EC-B5A1-41A9-846A-77D6867EB2D4}" type="presParOf" srcId="{4ED412B2-C7D1-4680-9D92-8E900CBEF5EA}" destId="{1BA19257-B448-41E1-A11A-64AB69B92D3D}" srcOrd="11" destOrd="0" presId="urn:microsoft.com/office/officeart/2005/8/layout/vList2"/>
    <dgm:cxn modelId="{A2254608-3A31-4951-9954-8FD7F1650EFD}" type="presParOf" srcId="{4ED412B2-C7D1-4680-9D92-8E900CBEF5EA}" destId="{74CEE009-25E7-47E7-B2C5-111EBB2E6244}"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37FE56-73F3-4E35-8A85-A6E4DBE5612E}"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22ECC089-1CC1-49BD-9694-56A905646DB6}">
      <dgm:prSet/>
      <dgm:spPr/>
      <dgm:t>
        <a:bodyPr/>
        <a:lstStyle/>
        <a:p>
          <a:r>
            <a:rPr lang="en-CA" b="1" dirty="0"/>
            <a:t>Every industry (Education and Fire &amp; Life Safety included!) has its own language/terminology that can be confusing for new colleagues or the general public. </a:t>
          </a:r>
          <a:endParaRPr lang="en-US" b="1" dirty="0"/>
        </a:p>
      </dgm:t>
    </dgm:pt>
    <dgm:pt modelId="{9F9D416E-0DC5-4E8E-BE5A-5B7BDA70725F}" type="parTrans" cxnId="{D5B89C10-97F4-4C73-A830-17D2E4B7C653}">
      <dgm:prSet/>
      <dgm:spPr/>
      <dgm:t>
        <a:bodyPr/>
        <a:lstStyle/>
        <a:p>
          <a:endParaRPr lang="en-US"/>
        </a:p>
      </dgm:t>
    </dgm:pt>
    <dgm:pt modelId="{C026C7F6-BAD3-46FD-98B4-EDA72FC39327}" type="sibTrans" cxnId="{D5B89C10-97F4-4C73-A830-17D2E4B7C653}">
      <dgm:prSet/>
      <dgm:spPr/>
      <dgm:t>
        <a:bodyPr/>
        <a:lstStyle/>
        <a:p>
          <a:endParaRPr lang="en-US"/>
        </a:p>
      </dgm:t>
    </dgm:pt>
    <dgm:pt modelId="{BF03A3CD-3BB4-4D8C-9106-EB0C3814A70D}">
      <dgm:prSet/>
      <dgm:spPr/>
      <dgm:t>
        <a:bodyPr/>
        <a:lstStyle/>
        <a:p>
          <a:r>
            <a:rPr lang="en-CA" b="1" dirty="0"/>
            <a:t>While it can sometimes be helpful to use a shorthand or acronym (or occasionally even necessary to use industry-specific language), we should always consider the impact on our audience.</a:t>
          </a:r>
          <a:endParaRPr lang="en-US" b="1" dirty="0"/>
        </a:p>
      </dgm:t>
    </dgm:pt>
    <dgm:pt modelId="{047DC268-C76B-4E20-A398-AC3B4BF7A176}" type="parTrans" cxnId="{7B3938B1-3DB1-4CCF-AC42-F24BAE3DFD6F}">
      <dgm:prSet/>
      <dgm:spPr/>
      <dgm:t>
        <a:bodyPr/>
        <a:lstStyle/>
        <a:p>
          <a:endParaRPr lang="en-US"/>
        </a:p>
      </dgm:t>
    </dgm:pt>
    <dgm:pt modelId="{09D05714-4EA3-413E-BC74-3A8E33780B42}" type="sibTrans" cxnId="{7B3938B1-3DB1-4CCF-AC42-F24BAE3DFD6F}">
      <dgm:prSet/>
      <dgm:spPr/>
      <dgm:t>
        <a:bodyPr/>
        <a:lstStyle/>
        <a:p>
          <a:endParaRPr lang="en-US"/>
        </a:p>
      </dgm:t>
    </dgm:pt>
    <dgm:pt modelId="{6D5C7166-09E8-4755-A6F6-7F455B23AD6A}">
      <dgm:prSet/>
      <dgm:spPr/>
      <dgm:t>
        <a:bodyPr/>
        <a:lstStyle/>
        <a:p>
          <a:r>
            <a:rPr lang="en-CA" b="1" dirty="0"/>
            <a:t>Can you think of some acronyms or terminology that I  (or someone from the general public) might not understand in your industry? </a:t>
          </a:r>
          <a:endParaRPr lang="en-US" dirty="0"/>
        </a:p>
      </dgm:t>
    </dgm:pt>
    <dgm:pt modelId="{6FF0D2D3-A8CC-4960-BCE0-4D6FC548496C}" type="parTrans" cxnId="{1563D779-75DD-49EC-BC39-F51E87F03C9E}">
      <dgm:prSet/>
      <dgm:spPr/>
      <dgm:t>
        <a:bodyPr/>
        <a:lstStyle/>
        <a:p>
          <a:endParaRPr lang="en-US"/>
        </a:p>
      </dgm:t>
    </dgm:pt>
    <dgm:pt modelId="{AA1D19B3-C1D4-401A-9EED-C6AA62EFF99E}" type="sibTrans" cxnId="{1563D779-75DD-49EC-BC39-F51E87F03C9E}">
      <dgm:prSet/>
      <dgm:spPr/>
      <dgm:t>
        <a:bodyPr/>
        <a:lstStyle/>
        <a:p>
          <a:endParaRPr lang="en-US"/>
        </a:p>
      </dgm:t>
    </dgm:pt>
    <dgm:pt modelId="{FD137D6D-F9AC-408A-B54D-034DCB8774FD}">
      <dgm:prSet/>
      <dgm:spPr/>
      <dgm:t>
        <a:bodyPr/>
        <a:lstStyle/>
        <a:p>
          <a:r>
            <a:rPr lang="en-CA" b="1" dirty="0"/>
            <a:t>Teachers traditionally love lingo, but sometimes it can unintentionally exclude students/parents, or the very members of the community we are trying to work with or serve. </a:t>
          </a:r>
          <a:endParaRPr lang="en-US" b="1" dirty="0"/>
        </a:p>
      </dgm:t>
    </dgm:pt>
    <dgm:pt modelId="{EB2A3A52-E0C8-4A63-98D1-90A7A14E27C7}" type="parTrans" cxnId="{F3382006-FFA4-479C-BC3A-8D56F605E151}">
      <dgm:prSet/>
      <dgm:spPr/>
      <dgm:t>
        <a:bodyPr/>
        <a:lstStyle/>
        <a:p>
          <a:endParaRPr lang="en-US"/>
        </a:p>
      </dgm:t>
    </dgm:pt>
    <dgm:pt modelId="{769E761D-5100-4A21-A113-18D06332E1B6}" type="sibTrans" cxnId="{F3382006-FFA4-479C-BC3A-8D56F605E151}">
      <dgm:prSet/>
      <dgm:spPr/>
      <dgm:t>
        <a:bodyPr/>
        <a:lstStyle/>
        <a:p>
          <a:endParaRPr lang="en-US"/>
        </a:p>
      </dgm:t>
    </dgm:pt>
    <dgm:pt modelId="{3D303963-739B-4C3A-AA8B-5441E700B8CF}" type="pres">
      <dgm:prSet presAssocID="{4537FE56-73F3-4E35-8A85-A6E4DBE5612E}" presName="root" presStyleCnt="0">
        <dgm:presLayoutVars>
          <dgm:dir/>
          <dgm:resizeHandles val="exact"/>
        </dgm:presLayoutVars>
      </dgm:prSet>
      <dgm:spPr/>
      <dgm:t>
        <a:bodyPr/>
        <a:lstStyle/>
        <a:p>
          <a:endParaRPr lang="en-CA"/>
        </a:p>
      </dgm:t>
    </dgm:pt>
    <dgm:pt modelId="{0F68E3A8-BD2B-449F-9899-AB908B2A391B}" type="pres">
      <dgm:prSet presAssocID="{22ECC089-1CC1-49BD-9694-56A905646DB6}" presName="compNode" presStyleCnt="0"/>
      <dgm:spPr/>
    </dgm:pt>
    <dgm:pt modelId="{D78DCC6F-6279-4F3B-A640-B032CE927E2E}" type="pres">
      <dgm:prSet presAssocID="{22ECC089-1CC1-49BD-9694-56A905646DB6}" presName="bgRect" presStyleLbl="bgShp" presStyleIdx="0" presStyleCnt="4"/>
      <dgm:spPr/>
    </dgm:pt>
    <dgm:pt modelId="{A410243D-3439-4025-9701-5DC58665B52D}" type="pres">
      <dgm:prSet presAssocID="{22ECC089-1CC1-49BD-9694-56A905646DB6}"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dgm:spPr>
      <dgm:extLst>
        <a:ext uri="{E40237B7-FDA0-4F09-8148-C483321AD2D9}">
          <dgm14:cNvPr xmlns:dgm14="http://schemas.microsoft.com/office/drawing/2010/diagram" id="0" name="" descr="Checkmark"/>
        </a:ext>
      </dgm:extLst>
    </dgm:pt>
    <dgm:pt modelId="{C365E468-E108-48AA-96E0-6D69439C9B03}" type="pres">
      <dgm:prSet presAssocID="{22ECC089-1CC1-49BD-9694-56A905646DB6}" presName="spaceRect" presStyleCnt="0"/>
      <dgm:spPr/>
    </dgm:pt>
    <dgm:pt modelId="{34161B2A-794B-45E4-AC3F-C2DFD75E0104}" type="pres">
      <dgm:prSet presAssocID="{22ECC089-1CC1-49BD-9694-56A905646DB6}" presName="parTx" presStyleLbl="revTx" presStyleIdx="0" presStyleCnt="4">
        <dgm:presLayoutVars>
          <dgm:chMax val="0"/>
          <dgm:chPref val="0"/>
        </dgm:presLayoutVars>
      </dgm:prSet>
      <dgm:spPr/>
      <dgm:t>
        <a:bodyPr/>
        <a:lstStyle/>
        <a:p>
          <a:endParaRPr lang="en-CA"/>
        </a:p>
      </dgm:t>
    </dgm:pt>
    <dgm:pt modelId="{5D37CE33-7C8D-4EF7-8925-0727A923E78B}" type="pres">
      <dgm:prSet presAssocID="{C026C7F6-BAD3-46FD-98B4-EDA72FC39327}" presName="sibTrans" presStyleCnt="0"/>
      <dgm:spPr/>
    </dgm:pt>
    <dgm:pt modelId="{BE1B67BC-B864-4E6C-A03D-70E6A884840F}" type="pres">
      <dgm:prSet presAssocID="{BF03A3CD-3BB4-4D8C-9106-EB0C3814A70D}" presName="compNode" presStyleCnt="0"/>
      <dgm:spPr/>
    </dgm:pt>
    <dgm:pt modelId="{BD716D89-1F56-434B-A914-D1F5941EFC5C}" type="pres">
      <dgm:prSet presAssocID="{BF03A3CD-3BB4-4D8C-9106-EB0C3814A70D}" presName="bgRect" presStyleLbl="bgShp" presStyleIdx="1" presStyleCnt="4"/>
      <dgm:spPr/>
    </dgm:pt>
    <dgm:pt modelId="{3462E705-9462-4EE3-A897-6EE50683C2DC}" type="pres">
      <dgm:prSet presAssocID="{BF03A3CD-3BB4-4D8C-9106-EB0C3814A70D}"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xmlns="" r:embed="rId4"/>
              </a:ext>
            </a:extLst>
          </a:blip>
          <a:srcRect/>
          <a:stretch>
            <a:fillRect/>
          </a:stretch>
        </a:blipFill>
        <a:ln>
          <a:noFill/>
        </a:ln>
      </dgm:spPr>
      <dgm:extLst>
        <a:ext uri="{E40237B7-FDA0-4F09-8148-C483321AD2D9}">
          <dgm14:cNvPr xmlns:dgm14="http://schemas.microsoft.com/office/drawing/2010/diagram" id="0" name="" descr="Help"/>
        </a:ext>
      </dgm:extLst>
    </dgm:pt>
    <dgm:pt modelId="{BAB99066-1BF5-4013-8F70-C286A20F72FF}" type="pres">
      <dgm:prSet presAssocID="{BF03A3CD-3BB4-4D8C-9106-EB0C3814A70D}" presName="spaceRect" presStyleCnt="0"/>
      <dgm:spPr/>
    </dgm:pt>
    <dgm:pt modelId="{DDC93448-B73E-4B86-BCCF-5E79F32E3DE5}" type="pres">
      <dgm:prSet presAssocID="{BF03A3CD-3BB4-4D8C-9106-EB0C3814A70D}" presName="parTx" presStyleLbl="revTx" presStyleIdx="1" presStyleCnt="4">
        <dgm:presLayoutVars>
          <dgm:chMax val="0"/>
          <dgm:chPref val="0"/>
        </dgm:presLayoutVars>
      </dgm:prSet>
      <dgm:spPr/>
      <dgm:t>
        <a:bodyPr/>
        <a:lstStyle/>
        <a:p>
          <a:endParaRPr lang="en-CA"/>
        </a:p>
      </dgm:t>
    </dgm:pt>
    <dgm:pt modelId="{3D7A8D29-1C95-4423-8097-24BA392C0A10}" type="pres">
      <dgm:prSet presAssocID="{09D05714-4EA3-413E-BC74-3A8E33780B42}" presName="sibTrans" presStyleCnt="0"/>
      <dgm:spPr/>
    </dgm:pt>
    <dgm:pt modelId="{100BB76C-740D-4ACD-9986-ADC5DC720B06}" type="pres">
      <dgm:prSet presAssocID="{6D5C7166-09E8-4755-A6F6-7F455B23AD6A}" presName="compNode" presStyleCnt="0"/>
      <dgm:spPr/>
    </dgm:pt>
    <dgm:pt modelId="{E49CCCCC-0511-463C-80CE-FCA5C0ABA2A8}" type="pres">
      <dgm:prSet presAssocID="{6D5C7166-09E8-4755-A6F6-7F455B23AD6A}" presName="bgRect" presStyleLbl="bgShp" presStyleIdx="2" presStyleCnt="4"/>
      <dgm:spPr/>
    </dgm:pt>
    <dgm:pt modelId="{4C646B76-2B68-4AF8-9420-7CA957CDD360}" type="pres">
      <dgm:prSet presAssocID="{6D5C7166-09E8-4755-A6F6-7F455B23AD6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dgm:spPr>
      <dgm:extLst>
        <a:ext uri="{E40237B7-FDA0-4F09-8148-C483321AD2D9}">
          <dgm14:cNvPr xmlns:dgm14="http://schemas.microsoft.com/office/drawing/2010/diagram" id="0" name="" descr="Thought bubble"/>
        </a:ext>
      </dgm:extLst>
    </dgm:pt>
    <dgm:pt modelId="{1A829E6E-1FC0-419F-BDA2-2613C8DC667C}" type="pres">
      <dgm:prSet presAssocID="{6D5C7166-09E8-4755-A6F6-7F455B23AD6A}" presName="spaceRect" presStyleCnt="0"/>
      <dgm:spPr/>
    </dgm:pt>
    <dgm:pt modelId="{783D27C2-57F3-4BF4-B8BE-1D059353BF2C}" type="pres">
      <dgm:prSet presAssocID="{6D5C7166-09E8-4755-A6F6-7F455B23AD6A}" presName="parTx" presStyleLbl="revTx" presStyleIdx="2" presStyleCnt="4">
        <dgm:presLayoutVars>
          <dgm:chMax val="0"/>
          <dgm:chPref val="0"/>
        </dgm:presLayoutVars>
      </dgm:prSet>
      <dgm:spPr/>
      <dgm:t>
        <a:bodyPr/>
        <a:lstStyle/>
        <a:p>
          <a:endParaRPr lang="en-CA"/>
        </a:p>
      </dgm:t>
    </dgm:pt>
    <dgm:pt modelId="{A72065AC-6661-4CE5-9A96-4670AE90AB10}" type="pres">
      <dgm:prSet presAssocID="{AA1D19B3-C1D4-401A-9EED-C6AA62EFF99E}" presName="sibTrans" presStyleCnt="0"/>
      <dgm:spPr/>
    </dgm:pt>
    <dgm:pt modelId="{220896E2-7304-4762-A35D-5B92649EEB1A}" type="pres">
      <dgm:prSet presAssocID="{FD137D6D-F9AC-408A-B54D-034DCB8774FD}" presName="compNode" presStyleCnt="0"/>
      <dgm:spPr/>
    </dgm:pt>
    <dgm:pt modelId="{7FC9E1FE-8036-4B44-9348-33F1F79EE8D6}" type="pres">
      <dgm:prSet presAssocID="{FD137D6D-F9AC-408A-B54D-034DCB8774FD}" presName="bgRect" presStyleLbl="bgShp" presStyleIdx="3" presStyleCnt="4"/>
      <dgm:spPr/>
    </dgm:pt>
    <dgm:pt modelId="{B2CF4D2A-5C21-40AC-B5B0-393656CD6355}" type="pres">
      <dgm:prSet presAssocID="{FD137D6D-F9AC-408A-B54D-034DCB8774F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dgm:spPr>
      <dgm:extLst>
        <a:ext uri="{E40237B7-FDA0-4F09-8148-C483321AD2D9}">
          <dgm14:cNvPr xmlns:dgm14="http://schemas.microsoft.com/office/drawing/2010/diagram" id="0" name="" descr="Group"/>
        </a:ext>
      </dgm:extLst>
    </dgm:pt>
    <dgm:pt modelId="{1C9B5A4A-581D-4571-BFB9-4A9D6DE59A9B}" type="pres">
      <dgm:prSet presAssocID="{FD137D6D-F9AC-408A-B54D-034DCB8774FD}" presName="spaceRect" presStyleCnt="0"/>
      <dgm:spPr/>
    </dgm:pt>
    <dgm:pt modelId="{14F0D6D0-7BFE-48E4-9A19-7D22A6E9A38D}" type="pres">
      <dgm:prSet presAssocID="{FD137D6D-F9AC-408A-B54D-034DCB8774FD}" presName="parTx" presStyleLbl="revTx" presStyleIdx="3" presStyleCnt="4">
        <dgm:presLayoutVars>
          <dgm:chMax val="0"/>
          <dgm:chPref val="0"/>
        </dgm:presLayoutVars>
      </dgm:prSet>
      <dgm:spPr/>
      <dgm:t>
        <a:bodyPr/>
        <a:lstStyle/>
        <a:p>
          <a:endParaRPr lang="en-CA"/>
        </a:p>
      </dgm:t>
    </dgm:pt>
  </dgm:ptLst>
  <dgm:cxnLst>
    <dgm:cxn modelId="{7CE4BC49-A114-4B76-8309-FEBCA52B299C}" type="presOf" srcId="{4537FE56-73F3-4E35-8A85-A6E4DBE5612E}" destId="{3D303963-739B-4C3A-AA8B-5441E700B8CF}" srcOrd="0" destOrd="0" presId="urn:microsoft.com/office/officeart/2018/2/layout/IconVerticalSolidList"/>
    <dgm:cxn modelId="{31AE8AEB-D03E-4EB9-9F8E-5CA40D063CF7}" type="presOf" srcId="{BF03A3CD-3BB4-4D8C-9106-EB0C3814A70D}" destId="{DDC93448-B73E-4B86-BCCF-5E79F32E3DE5}" srcOrd="0" destOrd="0" presId="urn:microsoft.com/office/officeart/2018/2/layout/IconVerticalSolidList"/>
    <dgm:cxn modelId="{1563D779-75DD-49EC-BC39-F51E87F03C9E}" srcId="{4537FE56-73F3-4E35-8A85-A6E4DBE5612E}" destId="{6D5C7166-09E8-4755-A6F6-7F455B23AD6A}" srcOrd="2" destOrd="0" parTransId="{6FF0D2D3-A8CC-4960-BCE0-4D6FC548496C}" sibTransId="{AA1D19B3-C1D4-401A-9EED-C6AA62EFF99E}"/>
    <dgm:cxn modelId="{D333FF16-BB74-4484-B99A-D9DF0CC9CA92}" type="presOf" srcId="{22ECC089-1CC1-49BD-9694-56A905646DB6}" destId="{34161B2A-794B-45E4-AC3F-C2DFD75E0104}" srcOrd="0" destOrd="0" presId="urn:microsoft.com/office/officeart/2018/2/layout/IconVerticalSolidList"/>
    <dgm:cxn modelId="{D5B89C10-97F4-4C73-A830-17D2E4B7C653}" srcId="{4537FE56-73F3-4E35-8A85-A6E4DBE5612E}" destId="{22ECC089-1CC1-49BD-9694-56A905646DB6}" srcOrd="0" destOrd="0" parTransId="{9F9D416E-0DC5-4E8E-BE5A-5B7BDA70725F}" sibTransId="{C026C7F6-BAD3-46FD-98B4-EDA72FC39327}"/>
    <dgm:cxn modelId="{A7D40866-ADB6-4B91-8E30-97858C2868F0}" type="presOf" srcId="{6D5C7166-09E8-4755-A6F6-7F455B23AD6A}" destId="{783D27C2-57F3-4BF4-B8BE-1D059353BF2C}" srcOrd="0" destOrd="0" presId="urn:microsoft.com/office/officeart/2018/2/layout/IconVerticalSolidList"/>
    <dgm:cxn modelId="{F3382006-FFA4-479C-BC3A-8D56F605E151}" srcId="{4537FE56-73F3-4E35-8A85-A6E4DBE5612E}" destId="{FD137D6D-F9AC-408A-B54D-034DCB8774FD}" srcOrd="3" destOrd="0" parTransId="{EB2A3A52-E0C8-4A63-98D1-90A7A14E27C7}" sibTransId="{769E761D-5100-4A21-A113-18D06332E1B6}"/>
    <dgm:cxn modelId="{7B3938B1-3DB1-4CCF-AC42-F24BAE3DFD6F}" srcId="{4537FE56-73F3-4E35-8A85-A6E4DBE5612E}" destId="{BF03A3CD-3BB4-4D8C-9106-EB0C3814A70D}" srcOrd="1" destOrd="0" parTransId="{047DC268-C76B-4E20-A398-AC3B4BF7A176}" sibTransId="{09D05714-4EA3-413E-BC74-3A8E33780B42}"/>
    <dgm:cxn modelId="{AE0BBE06-C527-447D-8BDE-89AFD627E4DC}" type="presOf" srcId="{FD137D6D-F9AC-408A-B54D-034DCB8774FD}" destId="{14F0D6D0-7BFE-48E4-9A19-7D22A6E9A38D}" srcOrd="0" destOrd="0" presId="urn:microsoft.com/office/officeart/2018/2/layout/IconVerticalSolidList"/>
    <dgm:cxn modelId="{4EFA4921-1402-453F-AD25-FE94C951A701}" type="presParOf" srcId="{3D303963-739B-4C3A-AA8B-5441E700B8CF}" destId="{0F68E3A8-BD2B-449F-9899-AB908B2A391B}" srcOrd="0" destOrd="0" presId="urn:microsoft.com/office/officeart/2018/2/layout/IconVerticalSolidList"/>
    <dgm:cxn modelId="{DA7F6AAC-26B1-4D79-AD64-4BBA088B931A}" type="presParOf" srcId="{0F68E3A8-BD2B-449F-9899-AB908B2A391B}" destId="{D78DCC6F-6279-4F3B-A640-B032CE927E2E}" srcOrd="0" destOrd="0" presId="urn:microsoft.com/office/officeart/2018/2/layout/IconVerticalSolidList"/>
    <dgm:cxn modelId="{5F7C422E-B2AF-4BA8-88B4-A1AF484405F3}" type="presParOf" srcId="{0F68E3A8-BD2B-449F-9899-AB908B2A391B}" destId="{A410243D-3439-4025-9701-5DC58665B52D}" srcOrd="1" destOrd="0" presId="urn:microsoft.com/office/officeart/2018/2/layout/IconVerticalSolidList"/>
    <dgm:cxn modelId="{4BFCB6D5-0FFD-45C8-A68F-FF4D0BD3B857}" type="presParOf" srcId="{0F68E3A8-BD2B-449F-9899-AB908B2A391B}" destId="{C365E468-E108-48AA-96E0-6D69439C9B03}" srcOrd="2" destOrd="0" presId="urn:microsoft.com/office/officeart/2018/2/layout/IconVerticalSolidList"/>
    <dgm:cxn modelId="{2FA073DE-93C3-4F61-A536-85B2858C1DCB}" type="presParOf" srcId="{0F68E3A8-BD2B-449F-9899-AB908B2A391B}" destId="{34161B2A-794B-45E4-AC3F-C2DFD75E0104}" srcOrd="3" destOrd="0" presId="urn:microsoft.com/office/officeart/2018/2/layout/IconVerticalSolidList"/>
    <dgm:cxn modelId="{496DCFB3-D83A-44DB-A3A6-A1057AEA8F83}" type="presParOf" srcId="{3D303963-739B-4C3A-AA8B-5441E700B8CF}" destId="{5D37CE33-7C8D-4EF7-8925-0727A923E78B}" srcOrd="1" destOrd="0" presId="urn:microsoft.com/office/officeart/2018/2/layout/IconVerticalSolidList"/>
    <dgm:cxn modelId="{062673EE-5355-41B4-A3F4-F23BCCC3347A}" type="presParOf" srcId="{3D303963-739B-4C3A-AA8B-5441E700B8CF}" destId="{BE1B67BC-B864-4E6C-A03D-70E6A884840F}" srcOrd="2" destOrd="0" presId="urn:microsoft.com/office/officeart/2018/2/layout/IconVerticalSolidList"/>
    <dgm:cxn modelId="{C126991C-7CE7-464E-90D2-E113A82CED6F}" type="presParOf" srcId="{BE1B67BC-B864-4E6C-A03D-70E6A884840F}" destId="{BD716D89-1F56-434B-A914-D1F5941EFC5C}" srcOrd="0" destOrd="0" presId="urn:microsoft.com/office/officeart/2018/2/layout/IconVerticalSolidList"/>
    <dgm:cxn modelId="{D1F35873-469E-48F9-B500-5E916629F3F8}" type="presParOf" srcId="{BE1B67BC-B864-4E6C-A03D-70E6A884840F}" destId="{3462E705-9462-4EE3-A897-6EE50683C2DC}" srcOrd="1" destOrd="0" presId="urn:microsoft.com/office/officeart/2018/2/layout/IconVerticalSolidList"/>
    <dgm:cxn modelId="{B0F67571-BD36-4EB6-B125-12D5ECFC71F7}" type="presParOf" srcId="{BE1B67BC-B864-4E6C-A03D-70E6A884840F}" destId="{BAB99066-1BF5-4013-8F70-C286A20F72FF}" srcOrd="2" destOrd="0" presId="urn:microsoft.com/office/officeart/2018/2/layout/IconVerticalSolidList"/>
    <dgm:cxn modelId="{D4BBE7D7-C72D-4247-8D0B-43127D57050A}" type="presParOf" srcId="{BE1B67BC-B864-4E6C-A03D-70E6A884840F}" destId="{DDC93448-B73E-4B86-BCCF-5E79F32E3DE5}" srcOrd="3" destOrd="0" presId="urn:microsoft.com/office/officeart/2018/2/layout/IconVerticalSolidList"/>
    <dgm:cxn modelId="{289EF399-7257-4E2E-9CBA-0B9CB8CBACCA}" type="presParOf" srcId="{3D303963-739B-4C3A-AA8B-5441E700B8CF}" destId="{3D7A8D29-1C95-4423-8097-24BA392C0A10}" srcOrd="3" destOrd="0" presId="urn:microsoft.com/office/officeart/2018/2/layout/IconVerticalSolidList"/>
    <dgm:cxn modelId="{9268C699-900E-4EE5-83DD-E41B808BEE02}" type="presParOf" srcId="{3D303963-739B-4C3A-AA8B-5441E700B8CF}" destId="{100BB76C-740D-4ACD-9986-ADC5DC720B06}" srcOrd="4" destOrd="0" presId="urn:microsoft.com/office/officeart/2018/2/layout/IconVerticalSolidList"/>
    <dgm:cxn modelId="{37E35421-1693-4577-A717-C13E1FE19ACE}" type="presParOf" srcId="{100BB76C-740D-4ACD-9986-ADC5DC720B06}" destId="{E49CCCCC-0511-463C-80CE-FCA5C0ABA2A8}" srcOrd="0" destOrd="0" presId="urn:microsoft.com/office/officeart/2018/2/layout/IconVerticalSolidList"/>
    <dgm:cxn modelId="{8877DD35-6E5E-4159-8F85-E2D19DCAB74F}" type="presParOf" srcId="{100BB76C-740D-4ACD-9986-ADC5DC720B06}" destId="{4C646B76-2B68-4AF8-9420-7CA957CDD360}" srcOrd="1" destOrd="0" presId="urn:microsoft.com/office/officeart/2018/2/layout/IconVerticalSolidList"/>
    <dgm:cxn modelId="{EF2FD70C-FDA5-4FF6-863E-0848FFF6DA39}" type="presParOf" srcId="{100BB76C-740D-4ACD-9986-ADC5DC720B06}" destId="{1A829E6E-1FC0-419F-BDA2-2613C8DC667C}" srcOrd="2" destOrd="0" presId="urn:microsoft.com/office/officeart/2018/2/layout/IconVerticalSolidList"/>
    <dgm:cxn modelId="{35A90B6F-9E81-4DEE-937A-E0DCE24CCFDE}" type="presParOf" srcId="{100BB76C-740D-4ACD-9986-ADC5DC720B06}" destId="{783D27C2-57F3-4BF4-B8BE-1D059353BF2C}" srcOrd="3" destOrd="0" presId="urn:microsoft.com/office/officeart/2018/2/layout/IconVerticalSolidList"/>
    <dgm:cxn modelId="{78175B79-79F3-4458-88E5-7014F2CFDE21}" type="presParOf" srcId="{3D303963-739B-4C3A-AA8B-5441E700B8CF}" destId="{A72065AC-6661-4CE5-9A96-4670AE90AB10}" srcOrd="5" destOrd="0" presId="urn:microsoft.com/office/officeart/2018/2/layout/IconVerticalSolidList"/>
    <dgm:cxn modelId="{918D3E85-FC57-409D-89B0-57728E675625}" type="presParOf" srcId="{3D303963-739B-4C3A-AA8B-5441E700B8CF}" destId="{220896E2-7304-4762-A35D-5B92649EEB1A}" srcOrd="6" destOrd="0" presId="urn:microsoft.com/office/officeart/2018/2/layout/IconVerticalSolidList"/>
    <dgm:cxn modelId="{12225516-5C88-46BB-85AB-76F4885FFC2E}" type="presParOf" srcId="{220896E2-7304-4762-A35D-5B92649EEB1A}" destId="{7FC9E1FE-8036-4B44-9348-33F1F79EE8D6}" srcOrd="0" destOrd="0" presId="urn:microsoft.com/office/officeart/2018/2/layout/IconVerticalSolidList"/>
    <dgm:cxn modelId="{DFAFF099-523E-429C-B18E-04D3ADEFBD3B}" type="presParOf" srcId="{220896E2-7304-4762-A35D-5B92649EEB1A}" destId="{B2CF4D2A-5C21-40AC-B5B0-393656CD6355}" srcOrd="1" destOrd="0" presId="urn:microsoft.com/office/officeart/2018/2/layout/IconVerticalSolidList"/>
    <dgm:cxn modelId="{555072DF-2E57-4A21-A861-32379B156898}" type="presParOf" srcId="{220896E2-7304-4762-A35D-5B92649EEB1A}" destId="{1C9B5A4A-581D-4571-BFB9-4A9D6DE59A9B}" srcOrd="2" destOrd="0" presId="urn:microsoft.com/office/officeart/2018/2/layout/IconVerticalSolidList"/>
    <dgm:cxn modelId="{556B92A7-3EB9-41AD-82D0-CC2308375F57}" type="presParOf" srcId="{220896E2-7304-4762-A35D-5B92649EEB1A}" destId="{14F0D6D0-7BFE-48E4-9A19-7D22A6E9A38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6895DB2-BE14-44E9-8FFC-B8D569B61271}" type="doc">
      <dgm:prSet loTypeId="urn:microsoft.com/office/officeart/2008/layout/LinedList" loCatId="list" qsTypeId="urn:microsoft.com/office/officeart/2005/8/quickstyle/simple2" qsCatId="simple" csTypeId="urn:microsoft.com/office/officeart/2005/8/colors/colorful2" csCatId="colorful" phldr="1"/>
      <dgm:spPr/>
      <dgm:t>
        <a:bodyPr/>
        <a:lstStyle/>
        <a:p>
          <a:endParaRPr lang="en-US"/>
        </a:p>
      </dgm:t>
    </dgm:pt>
    <dgm:pt modelId="{B0E9082A-4BC8-4D5A-8F66-AC09399AB272}">
      <dgm:prSet/>
      <dgm:spPr/>
      <dgm:t>
        <a:bodyPr/>
        <a:lstStyle/>
        <a:p>
          <a:r>
            <a:rPr lang="en-CA" dirty="0"/>
            <a:t>Borrowed from the world of architecture and design, this concept is based on the idea that when we make accommodations for certain kinds of learning needs and disabilities, these often end up improving the overall quality and experience for everyone.</a:t>
          </a:r>
          <a:endParaRPr lang="en-US" dirty="0"/>
        </a:p>
      </dgm:t>
    </dgm:pt>
    <dgm:pt modelId="{90DB8949-4A99-400A-B02B-D6E81056710D}" type="parTrans" cxnId="{2FF84C4A-C9BF-4891-9C50-41FF89939DCB}">
      <dgm:prSet/>
      <dgm:spPr/>
      <dgm:t>
        <a:bodyPr/>
        <a:lstStyle/>
        <a:p>
          <a:endParaRPr lang="en-US"/>
        </a:p>
      </dgm:t>
    </dgm:pt>
    <dgm:pt modelId="{C8D0C6B5-05E8-48F2-837D-B70042E8F899}" type="sibTrans" cxnId="{2FF84C4A-C9BF-4891-9C50-41FF89939DCB}">
      <dgm:prSet/>
      <dgm:spPr/>
      <dgm:t>
        <a:bodyPr/>
        <a:lstStyle/>
        <a:p>
          <a:endParaRPr lang="en-US"/>
        </a:p>
      </dgm:t>
    </dgm:pt>
    <dgm:pt modelId="{19CFAF68-08BB-4612-80D4-56718CEF0B84}">
      <dgm:prSet/>
      <dgm:spPr/>
      <dgm:t>
        <a:bodyPr/>
        <a:lstStyle/>
        <a:p>
          <a:endParaRPr lang="en-CA" dirty="0"/>
        </a:p>
        <a:p>
          <a:r>
            <a:rPr lang="en-CA" dirty="0"/>
            <a:t>Inclusivity</a:t>
          </a:r>
          <a:endParaRPr lang="en-US" dirty="0"/>
        </a:p>
      </dgm:t>
    </dgm:pt>
    <dgm:pt modelId="{9EA2BD0A-BDE5-48DB-8A84-158296C48A5D}" type="parTrans" cxnId="{A3A4A9B5-4B97-4890-B222-611027A61436}">
      <dgm:prSet/>
      <dgm:spPr/>
      <dgm:t>
        <a:bodyPr/>
        <a:lstStyle/>
        <a:p>
          <a:endParaRPr lang="en-US"/>
        </a:p>
      </dgm:t>
    </dgm:pt>
    <dgm:pt modelId="{CA27C836-F0DA-4844-9899-862AF1345705}" type="sibTrans" cxnId="{A3A4A9B5-4B97-4890-B222-611027A61436}">
      <dgm:prSet/>
      <dgm:spPr/>
      <dgm:t>
        <a:bodyPr/>
        <a:lstStyle/>
        <a:p>
          <a:endParaRPr lang="en-US"/>
        </a:p>
      </dgm:t>
    </dgm:pt>
    <dgm:pt modelId="{6BD82817-63A7-476B-8AB3-DE00AF5B68A1}">
      <dgm:prSet/>
      <dgm:spPr/>
      <dgm:t>
        <a:bodyPr/>
        <a:lstStyle/>
        <a:p>
          <a:endParaRPr lang="en-CA" dirty="0"/>
        </a:p>
        <a:p>
          <a:r>
            <a:rPr lang="en-CA" dirty="0"/>
            <a:t>Multiple means of engagement, representation and action &amp; expression (see handout, CAST 2018)</a:t>
          </a:r>
          <a:endParaRPr lang="en-US" dirty="0"/>
        </a:p>
      </dgm:t>
    </dgm:pt>
    <dgm:pt modelId="{395B3C46-CE81-4595-8730-6597D9B75763}" type="parTrans" cxnId="{E337A5BB-5BC4-45E7-B9C5-4A74004B2F03}">
      <dgm:prSet/>
      <dgm:spPr/>
      <dgm:t>
        <a:bodyPr/>
        <a:lstStyle/>
        <a:p>
          <a:endParaRPr lang="en-US"/>
        </a:p>
      </dgm:t>
    </dgm:pt>
    <dgm:pt modelId="{864691F0-B61E-49A0-AC16-A280B5AEAC44}" type="sibTrans" cxnId="{E337A5BB-5BC4-45E7-B9C5-4A74004B2F03}">
      <dgm:prSet/>
      <dgm:spPr/>
      <dgm:t>
        <a:bodyPr/>
        <a:lstStyle/>
        <a:p>
          <a:endParaRPr lang="en-US"/>
        </a:p>
      </dgm:t>
    </dgm:pt>
    <dgm:pt modelId="{B77C475D-04C8-409D-AE21-D4C134321550}">
      <dgm:prSet/>
      <dgm:spPr/>
      <dgm:t>
        <a:bodyPr/>
        <a:lstStyle/>
        <a:p>
          <a:endParaRPr lang="en-CA" dirty="0"/>
        </a:p>
        <a:p>
          <a:r>
            <a:rPr lang="en-CA" dirty="0"/>
            <a:t>What is the difference between UDL and “differentiation”?</a:t>
          </a:r>
          <a:endParaRPr lang="en-US" dirty="0"/>
        </a:p>
      </dgm:t>
    </dgm:pt>
    <dgm:pt modelId="{BDCC297D-BF38-4ECF-9595-B16EA0294EBB}" type="parTrans" cxnId="{2EB66C89-7AF2-431F-9CEA-55F60208C054}">
      <dgm:prSet/>
      <dgm:spPr/>
      <dgm:t>
        <a:bodyPr/>
        <a:lstStyle/>
        <a:p>
          <a:endParaRPr lang="en-US"/>
        </a:p>
      </dgm:t>
    </dgm:pt>
    <dgm:pt modelId="{4063C351-8943-43AE-B556-9FE9C972732D}" type="sibTrans" cxnId="{2EB66C89-7AF2-431F-9CEA-55F60208C054}">
      <dgm:prSet/>
      <dgm:spPr/>
      <dgm:t>
        <a:bodyPr/>
        <a:lstStyle/>
        <a:p>
          <a:endParaRPr lang="en-US"/>
        </a:p>
      </dgm:t>
    </dgm:pt>
    <dgm:pt modelId="{1C45907D-FDA0-4334-9CC6-B71E5F8D2388}" type="pres">
      <dgm:prSet presAssocID="{16895DB2-BE14-44E9-8FFC-B8D569B61271}" presName="vert0" presStyleCnt="0">
        <dgm:presLayoutVars>
          <dgm:dir/>
          <dgm:animOne val="branch"/>
          <dgm:animLvl val="lvl"/>
        </dgm:presLayoutVars>
      </dgm:prSet>
      <dgm:spPr/>
      <dgm:t>
        <a:bodyPr/>
        <a:lstStyle/>
        <a:p>
          <a:endParaRPr lang="en-CA"/>
        </a:p>
      </dgm:t>
    </dgm:pt>
    <dgm:pt modelId="{2D653EEA-2459-472D-810C-8C9861B6B2AD}" type="pres">
      <dgm:prSet presAssocID="{B0E9082A-4BC8-4D5A-8F66-AC09399AB272}" presName="thickLine" presStyleLbl="alignNode1" presStyleIdx="0" presStyleCnt="4"/>
      <dgm:spPr/>
    </dgm:pt>
    <dgm:pt modelId="{D41565D4-0B14-4DD4-825B-8BB2A7353033}" type="pres">
      <dgm:prSet presAssocID="{B0E9082A-4BC8-4D5A-8F66-AC09399AB272}" presName="horz1" presStyleCnt="0"/>
      <dgm:spPr/>
    </dgm:pt>
    <dgm:pt modelId="{56BB1A9E-E075-4E92-BB44-FB99ECB51E94}" type="pres">
      <dgm:prSet presAssocID="{B0E9082A-4BC8-4D5A-8F66-AC09399AB272}" presName="tx1" presStyleLbl="revTx" presStyleIdx="0" presStyleCnt="4"/>
      <dgm:spPr/>
      <dgm:t>
        <a:bodyPr/>
        <a:lstStyle/>
        <a:p>
          <a:endParaRPr lang="en-CA"/>
        </a:p>
      </dgm:t>
    </dgm:pt>
    <dgm:pt modelId="{F4DB4A25-1245-4547-803A-B2FAF341A6CA}" type="pres">
      <dgm:prSet presAssocID="{B0E9082A-4BC8-4D5A-8F66-AC09399AB272}" presName="vert1" presStyleCnt="0"/>
      <dgm:spPr/>
    </dgm:pt>
    <dgm:pt modelId="{6982DCA9-AD5F-4463-A8A4-4BC16F1C77E1}" type="pres">
      <dgm:prSet presAssocID="{19CFAF68-08BB-4612-80D4-56718CEF0B84}" presName="thickLine" presStyleLbl="alignNode1" presStyleIdx="1" presStyleCnt="4"/>
      <dgm:spPr/>
    </dgm:pt>
    <dgm:pt modelId="{1D322722-F09B-4EF0-BC42-CC06097496E2}" type="pres">
      <dgm:prSet presAssocID="{19CFAF68-08BB-4612-80D4-56718CEF0B84}" presName="horz1" presStyleCnt="0"/>
      <dgm:spPr/>
    </dgm:pt>
    <dgm:pt modelId="{83547ECF-0A75-4F8C-A071-63496BAC38A0}" type="pres">
      <dgm:prSet presAssocID="{19CFAF68-08BB-4612-80D4-56718CEF0B84}" presName="tx1" presStyleLbl="revTx" presStyleIdx="1" presStyleCnt="4"/>
      <dgm:spPr/>
      <dgm:t>
        <a:bodyPr/>
        <a:lstStyle/>
        <a:p>
          <a:endParaRPr lang="en-CA"/>
        </a:p>
      </dgm:t>
    </dgm:pt>
    <dgm:pt modelId="{BC3D17CC-4D39-44DC-83B6-376B0FD14AF2}" type="pres">
      <dgm:prSet presAssocID="{19CFAF68-08BB-4612-80D4-56718CEF0B84}" presName="vert1" presStyleCnt="0"/>
      <dgm:spPr/>
    </dgm:pt>
    <dgm:pt modelId="{DFBC7882-593D-4401-B5EB-77C9A7C550B1}" type="pres">
      <dgm:prSet presAssocID="{6BD82817-63A7-476B-8AB3-DE00AF5B68A1}" presName="thickLine" presStyleLbl="alignNode1" presStyleIdx="2" presStyleCnt="4"/>
      <dgm:spPr/>
    </dgm:pt>
    <dgm:pt modelId="{2AEE491E-CEC6-4802-A146-7F0B144B9413}" type="pres">
      <dgm:prSet presAssocID="{6BD82817-63A7-476B-8AB3-DE00AF5B68A1}" presName="horz1" presStyleCnt="0"/>
      <dgm:spPr/>
    </dgm:pt>
    <dgm:pt modelId="{0B72766D-B6ED-45D6-9270-9FA9DDFCAB02}" type="pres">
      <dgm:prSet presAssocID="{6BD82817-63A7-476B-8AB3-DE00AF5B68A1}" presName="tx1" presStyleLbl="revTx" presStyleIdx="2" presStyleCnt="4"/>
      <dgm:spPr/>
      <dgm:t>
        <a:bodyPr/>
        <a:lstStyle/>
        <a:p>
          <a:endParaRPr lang="en-CA"/>
        </a:p>
      </dgm:t>
    </dgm:pt>
    <dgm:pt modelId="{980BE7B8-4660-4556-94C8-38FC9DA2D6B3}" type="pres">
      <dgm:prSet presAssocID="{6BD82817-63A7-476B-8AB3-DE00AF5B68A1}" presName="vert1" presStyleCnt="0"/>
      <dgm:spPr/>
    </dgm:pt>
    <dgm:pt modelId="{B7CAC958-077E-42A9-A9A0-BEABD1B54B2A}" type="pres">
      <dgm:prSet presAssocID="{B77C475D-04C8-409D-AE21-D4C134321550}" presName="thickLine" presStyleLbl="alignNode1" presStyleIdx="3" presStyleCnt="4"/>
      <dgm:spPr/>
    </dgm:pt>
    <dgm:pt modelId="{90A85257-E651-44C1-BA01-4B3F00D18325}" type="pres">
      <dgm:prSet presAssocID="{B77C475D-04C8-409D-AE21-D4C134321550}" presName="horz1" presStyleCnt="0"/>
      <dgm:spPr/>
    </dgm:pt>
    <dgm:pt modelId="{3F468AAD-F057-4493-9DFF-56B62FC8603E}" type="pres">
      <dgm:prSet presAssocID="{B77C475D-04C8-409D-AE21-D4C134321550}" presName="tx1" presStyleLbl="revTx" presStyleIdx="3" presStyleCnt="4"/>
      <dgm:spPr/>
      <dgm:t>
        <a:bodyPr/>
        <a:lstStyle/>
        <a:p>
          <a:endParaRPr lang="en-CA"/>
        </a:p>
      </dgm:t>
    </dgm:pt>
    <dgm:pt modelId="{708C5D81-F475-494B-AE22-2E9927101F1A}" type="pres">
      <dgm:prSet presAssocID="{B77C475D-04C8-409D-AE21-D4C134321550}" presName="vert1" presStyleCnt="0"/>
      <dgm:spPr/>
    </dgm:pt>
  </dgm:ptLst>
  <dgm:cxnLst>
    <dgm:cxn modelId="{F96C9FA6-FDDE-4688-BC99-D3B1B7B97634}" type="presOf" srcId="{B0E9082A-4BC8-4D5A-8F66-AC09399AB272}" destId="{56BB1A9E-E075-4E92-BB44-FB99ECB51E94}" srcOrd="0" destOrd="0" presId="urn:microsoft.com/office/officeart/2008/layout/LinedList"/>
    <dgm:cxn modelId="{A3A4A9B5-4B97-4890-B222-611027A61436}" srcId="{16895DB2-BE14-44E9-8FFC-B8D569B61271}" destId="{19CFAF68-08BB-4612-80D4-56718CEF0B84}" srcOrd="1" destOrd="0" parTransId="{9EA2BD0A-BDE5-48DB-8A84-158296C48A5D}" sibTransId="{CA27C836-F0DA-4844-9899-862AF1345705}"/>
    <dgm:cxn modelId="{AD9D9B85-FCFD-427D-993A-7761C2D8C461}" type="presOf" srcId="{16895DB2-BE14-44E9-8FFC-B8D569B61271}" destId="{1C45907D-FDA0-4334-9CC6-B71E5F8D2388}" srcOrd="0" destOrd="0" presId="urn:microsoft.com/office/officeart/2008/layout/LinedList"/>
    <dgm:cxn modelId="{2FF84C4A-C9BF-4891-9C50-41FF89939DCB}" srcId="{16895DB2-BE14-44E9-8FFC-B8D569B61271}" destId="{B0E9082A-4BC8-4D5A-8F66-AC09399AB272}" srcOrd="0" destOrd="0" parTransId="{90DB8949-4A99-400A-B02B-D6E81056710D}" sibTransId="{C8D0C6B5-05E8-48F2-837D-B70042E8F899}"/>
    <dgm:cxn modelId="{2EB66C89-7AF2-431F-9CEA-55F60208C054}" srcId="{16895DB2-BE14-44E9-8FFC-B8D569B61271}" destId="{B77C475D-04C8-409D-AE21-D4C134321550}" srcOrd="3" destOrd="0" parTransId="{BDCC297D-BF38-4ECF-9595-B16EA0294EBB}" sibTransId="{4063C351-8943-43AE-B556-9FE9C972732D}"/>
    <dgm:cxn modelId="{E337A5BB-5BC4-45E7-B9C5-4A74004B2F03}" srcId="{16895DB2-BE14-44E9-8FFC-B8D569B61271}" destId="{6BD82817-63A7-476B-8AB3-DE00AF5B68A1}" srcOrd="2" destOrd="0" parTransId="{395B3C46-CE81-4595-8730-6597D9B75763}" sibTransId="{864691F0-B61E-49A0-AC16-A280B5AEAC44}"/>
    <dgm:cxn modelId="{541277E9-5A5A-4720-8FE8-9F4A4016057C}" type="presOf" srcId="{B77C475D-04C8-409D-AE21-D4C134321550}" destId="{3F468AAD-F057-4493-9DFF-56B62FC8603E}" srcOrd="0" destOrd="0" presId="urn:microsoft.com/office/officeart/2008/layout/LinedList"/>
    <dgm:cxn modelId="{BD52EF45-428F-4CB1-93AF-EB0119185493}" type="presOf" srcId="{19CFAF68-08BB-4612-80D4-56718CEF0B84}" destId="{83547ECF-0A75-4F8C-A071-63496BAC38A0}" srcOrd="0" destOrd="0" presId="urn:microsoft.com/office/officeart/2008/layout/LinedList"/>
    <dgm:cxn modelId="{784B17E8-CDA7-4894-A7EC-F4008DDF761D}" type="presOf" srcId="{6BD82817-63A7-476B-8AB3-DE00AF5B68A1}" destId="{0B72766D-B6ED-45D6-9270-9FA9DDFCAB02}" srcOrd="0" destOrd="0" presId="urn:microsoft.com/office/officeart/2008/layout/LinedList"/>
    <dgm:cxn modelId="{2EF2C6E0-5469-42F3-98E2-F234FB6CE838}" type="presParOf" srcId="{1C45907D-FDA0-4334-9CC6-B71E5F8D2388}" destId="{2D653EEA-2459-472D-810C-8C9861B6B2AD}" srcOrd="0" destOrd="0" presId="urn:microsoft.com/office/officeart/2008/layout/LinedList"/>
    <dgm:cxn modelId="{C38A8AAE-1CA5-44A9-8C7C-0E606D92D790}" type="presParOf" srcId="{1C45907D-FDA0-4334-9CC6-B71E5F8D2388}" destId="{D41565D4-0B14-4DD4-825B-8BB2A7353033}" srcOrd="1" destOrd="0" presId="urn:microsoft.com/office/officeart/2008/layout/LinedList"/>
    <dgm:cxn modelId="{C7307566-9582-46BA-BA31-56E918D92C2D}" type="presParOf" srcId="{D41565D4-0B14-4DD4-825B-8BB2A7353033}" destId="{56BB1A9E-E075-4E92-BB44-FB99ECB51E94}" srcOrd="0" destOrd="0" presId="urn:microsoft.com/office/officeart/2008/layout/LinedList"/>
    <dgm:cxn modelId="{24A1C02A-EA0E-4589-BC93-9EA97079D65B}" type="presParOf" srcId="{D41565D4-0B14-4DD4-825B-8BB2A7353033}" destId="{F4DB4A25-1245-4547-803A-B2FAF341A6CA}" srcOrd="1" destOrd="0" presId="urn:microsoft.com/office/officeart/2008/layout/LinedList"/>
    <dgm:cxn modelId="{DB601BD0-297D-40A7-9EAF-A3DAAF7D26A0}" type="presParOf" srcId="{1C45907D-FDA0-4334-9CC6-B71E5F8D2388}" destId="{6982DCA9-AD5F-4463-A8A4-4BC16F1C77E1}" srcOrd="2" destOrd="0" presId="urn:microsoft.com/office/officeart/2008/layout/LinedList"/>
    <dgm:cxn modelId="{CAD4D093-55B3-4195-B1A0-652EB456ABE7}" type="presParOf" srcId="{1C45907D-FDA0-4334-9CC6-B71E5F8D2388}" destId="{1D322722-F09B-4EF0-BC42-CC06097496E2}" srcOrd="3" destOrd="0" presId="urn:microsoft.com/office/officeart/2008/layout/LinedList"/>
    <dgm:cxn modelId="{9B99CFB0-BEF6-4FC1-A111-E75C0F703530}" type="presParOf" srcId="{1D322722-F09B-4EF0-BC42-CC06097496E2}" destId="{83547ECF-0A75-4F8C-A071-63496BAC38A0}" srcOrd="0" destOrd="0" presId="urn:microsoft.com/office/officeart/2008/layout/LinedList"/>
    <dgm:cxn modelId="{41ED4DF6-1EEE-4888-BD32-2C1B687906FF}" type="presParOf" srcId="{1D322722-F09B-4EF0-BC42-CC06097496E2}" destId="{BC3D17CC-4D39-44DC-83B6-376B0FD14AF2}" srcOrd="1" destOrd="0" presId="urn:microsoft.com/office/officeart/2008/layout/LinedList"/>
    <dgm:cxn modelId="{3EBA0FE2-45CA-451C-99F7-28C48B2C5864}" type="presParOf" srcId="{1C45907D-FDA0-4334-9CC6-B71E5F8D2388}" destId="{DFBC7882-593D-4401-B5EB-77C9A7C550B1}" srcOrd="4" destOrd="0" presId="urn:microsoft.com/office/officeart/2008/layout/LinedList"/>
    <dgm:cxn modelId="{82E1F5C1-10FE-4763-91CB-9E0AC5FA6B2D}" type="presParOf" srcId="{1C45907D-FDA0-4334-9CC6-B71E5F8D2388}" destId="{2AEE491E-CEC6-4802-A146-7F0B144B9413}" srcOrd="5" destOrd="0" presId="urn:microsoft.com/office/officeart/2008/layout/LinedList"/>
    <dgm:cxn modelId="{9A8B03A3-1656-4185-99B1-B9C7363AB13A}" type="presParOf" srcId="{2AEE491E-CEC6-4802-A146-7F0B144B9413}" destId="{0B72766D-B6ED-45D6-9270-9FA9DDFCAB02}" srcOrd="0" destOrd="0" presId="urn:microsoft.com/office/officeart/2008/layout/LinedList"/>
    <dgm:cxn modelId="{CF61250C-7751-45C9-8A8E-B50061DB11EE}" type="presParOf" srcId="{2AEE491E-CEC6-4802-A146-7F0B144B9413}" destId="{980BE7B8-4660-4556-94C8-38FC9DA2D6B3}" srcOrd="1" destOrd="0" presId="urn:microsoft.com/office/officeart/2008/layout/LinedList"/>
    <dgm:cxn modelId="{CAD72965-CE97-4845-B131-73F2C03D0C19}" type="presParOf" srcId="{1C45907D-FDA0-4334-9CC6-B71E5F8D2388}" destId="{B7CAC958-077E-42A9-A9A0-BEABD1B54B2A}" srcOrd="6" destOrd="0" presId="urn:microsoft.com/office/officeart/2008/layout/LinedList"/>
    <dgm:cxn modelId="{E69F107A-CB9B-4EB1-BE65-37F1C20726A5}" type="presParOf" srcId="{1C45907D-FDA0-4334-9CC6-B71E5F8D2388}" destId="{90A85257-E651-44C1-BA01-4B3F00D18325}" srcOrd="7" destOrd="0" presId="urn:microsoft.com/office/officeart/2008/layout/LinedList"/>
    <dgm:cxn modelId="{9AC92746-603C-4E22-AD16-88EC61A8114B}" type="presParOf" srcId="{90A85257-E651-44C1-BA01-4B3F00D18325}" destId="{3F468AAD-F057-4493-9DFF-56B62FC8603E}" srcOrd="0" destOrd="0" presId="urn:microsoft.com/office/officeart/2008/layout/LinedList"/>
    <dgm:cxn modelId="{6BE82BBA-C223-4E3F-96D2-2DD27CC5AA44}" type="presParOf" srcId="{90A85257-E651-44C1-BA01-4B3F00D18325}" destId="{708C5D81-F475-494B-AE22-2E9927101F1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303A13D-DCC6-4655-A218-2EC331308463}" type="doc">
      <dgm:prSet loTypeId="urn:microsoft.com/office/officeart/2005/8/layout/default" loCatId="list" qsTypeId="urn:microsoft.com/office/officeart/2005/8/quickstyle/simple3" qsCatId="simple" csTypeId="urn:microsoft.com/office/officeart/2005/8/colors/accent1_2" csCatId="accent1" phldr="1"/>
      <dgm:spPr/>
      <dgm:t>
        <a:bodyPr/>
        <a:lstStyle/>
        <a:p>
          <a:endParaRPr lang="en-US"/>
        </a:p>
      </dgm:t>
    </dgm:pt>
    <dgm:pt modelId="{B6A6C92E-D31A-4853-A92D-98767FD97B9D}">
      <dgm:prSet phldrT="[Text]"/>
      <dgm:spPr/>
      <dgm:t>
        <a:bodyPr/>
        <a:lstStyle/>
        <a:p>
          <a:r>
            <a:rPr lang="en-US" dirty="0"/>
            <a:t>Basic Info (date, facilitator, location, # of participants)</a:t>
          </a:r>
        </a:p>
      </dgm:t>
    </dgm:pt>
    <dgm:pt modelId="{5BCE0F0C-2DAE-4901-8D5E-73F3C79DDDA6}" type="parTrans" cxnId="{0BC82F70-A101-4F5F-B6B1-805D89415CEE}">
      <dgm:prSet/>
      <dgm:spPr/>
      <dgm:t>
        <a:bodyPr/>
        <a:lstStyle/>
        <a:p>
          <a:endParaRPr lang="en-US"/>
        </a:p>
      </dgm:t>
    </dgm:pt>
    <dgm:pt modelId="{B593FB60-C6E7-458F-A229-5CF0E3E975B9}" type="sibTrans" cxnId="{0BC82F70-A101-4F5F-B6B1-805D89415CEE}">
      <dgm:prSet/>
      <dgm:spPr/>
      <dgm:t>
        <a:bodyPr/>
        <a:lstStyle/>
        <a:p>
          <a:endParaRPr lang="en-US"/>
        </a:p>
      </dgm:t>
    </dgm:pt>
    <dgm:pt modelId="{92477F4B-2262-46F9-8E13-19C1350F38B4}">
      <dgm:prSet phldrT="[Text]"/>
      <dgm:spPr/>
      <dgm:t>
        <a:bodyPr/>
        <a:lstStyle/>
        <a:p>
          <a:r>
            <a:rPr lang="en-US" dirty="0"/>
            <a:t>Topic/ Learning Objectives/Focus Questions</a:t>
          </a:r>
        </a:p>
      </dgm:t>
    </dgm:pt>
    <dgm:pt modelId="{E52AF925-29D8-4C49-88DF-1CC72760047D}" type="parTrans" cxnId="{252A40AB-C1A7-4F49-A476-A60034A5B31F}">
      <dgm:prSet/>
      <dgm:spPr/>
      <dgm:t>
        <a:bodyPr/>
        <a:lstStyle/>
        <a:p>
          <a:endParaRPr lang="en-US"/>
        </a:p>
      </dgm:t>
    </dgm:pt>
    <dgm:pt modelId="{1A387B37-E202-445A-A853-E6AD337BC89D}" type="sibTrans" cxnId="{252A40AB-C1A7-4F49-A476-A60034A5B31F}">
      <dgm:prSet/>
      <dgm:spPr/>
      <dgm:t>
        <a:bodyPr/>
        <a:lstStyle/>
        <a:p>
          <a:endParaRPr lang="en-US"/>
        </a:p>
      </dgm:t>
    </dgm:pt>
    <dgm:pt modelId="{6C865CF9-984E-4E6A-AD2D-3F13BDE7CCE0}">
      <dgm:prSet phldrT="[Text]"/>
      <dgm:spPr/>
      <dgm:t>
        <a:bodyPr/>
        <a:lstStyle/>
        <a:p>
          <a:r>
            <a:rPr lang="en-US" dirty="0"/>
            <a:t>Materials/Tools</a:t>
          </a:r>
        </a:p>
      </dgm:t>
    </dgm:pt>
    <dgm:pt modelId="{60BCB654-FDD2-45F7-ADA3-4DD33600FFB9}" type="parTrans" cxnId="{5F2CEC5E-9CF6-4CDC-A9C5-3C5A2D28561C}">
      <dgm:prSet/>
      <dgm:spPr/>
      <dgm:t>
        <a:bodyPr/>
        <a:lstStyle/>
        <a:p>
          <a:endParaRPr lang="en-US"/>
        </a:p>
      </dgm:t>
    </dgm:pt>
    <dgm:pt modelId="{ED431A40-11B4-4EA8-9CFF-F90AA2A47B76}" type="sibTrans" cxnId="{5F2CEC5E-9CF6-4CDC-A9C5-3C5A2D28561C}">
      <dgm:prSet/>
      <dgm:spPr/>
      <dgm:t>
        <a:bodyPr/>
        <a:lstStyle/>
        <a:p>
          <a:endParaRPr lang="en-US"/>
        </a:p>
      </dgm:t>
    </dgm:pt>
    <dgm:pt modelId="{6EA0939F-C371-413D-84BF-0B18AFA50309}">
      <dgm:prSet phldrT="[Text]"/>
      <dgm:spPr/>
      <dgm:t>
        <a:bodyPr/>
        <a:lstStyle/>
        <a:p>
          <a:r>
            <a:rPr lang="en-US" dirty="0"/>
            <a:t>Assessment/Success Criteria?</a:t>
          </a:r>
        </a:p>
        <a:p>
          <a:r>
            <a:rPr lang="en-US" dirty="0"/>
            <a:t>(Did they ‘get’ it?)</a:t>
          </a:r>
        </a:p>
      </dgm:t>
    </dgm:pt>
    <dgm:pt modelId="{0712B45E-32D9-45CD-A90E-3D1B1BA69E66}" type="parTrans" cxnId="{09FEFCFD-58E1-4D11-AD15-8B45CB7EA952}">
      <dgm:prSet/>
      <dgm:spPr/>
      <dgm:t>
        <a:bodyPr/>
        <a:lstStyle/>
        <a:p>
          <a:endParaRPr lang="en-US"/>
        </a:p>
      </dgm:t>
    </dgm:pt>
    <dgm:pt modelId="{7726D85F-EE3F-4C9A-910D-E8953BB94BBB}" type="sibTrans" cxnId="{09FEFCFD-58E1-4D11-AD15-8B45CB7EA952}">
      <dgm:prSet/>
      <dgm:spPr/>
      <dgm:t>
        <a:bodyPr/>
        <a:lstStyle/>
        <a:p>
          <a:endParaRPr lang="en-US"/>
        </a:p>
      </dgm:t>
    </dgm:pt>
    <dgm:pt modelId="{E5144877-A5D0-48E8-B531-E5D86A0C3CAB}">
      <dgm:prSet/>
      <dgm:spPr/>
      <dgm:t>
        <a:bodyPr/>
        <a:lstStyle/>
        <a:p>
          <a:r>
            <a:rPr lang="en-US" dirty="0"/>
            <a:t>UDL Plans for beginning, middle and end with timing</a:t>
          </a:r>
        </a:p>
      </dgm:t>
    </dgm:pt>
    <dgm:pt modelId="{BB5395AC-BE88-4A59-9364-04A95B3DF6F5}" type="parTrans" cxnId="{8C9C3733-3E97-4B3F-9A96-9C0AC0050055}">
      <dgm:prSet/>
      <dgm:spPr/>
      <dgm:t>
        <a:bodyPr/>
        <a:lstStyle/>
        <a:p>
          <a:endParaRPr lang="en-US"/>
        </a:p>
      </dgm:t>
    </dgm:pt>
    <dgm:pt modelId="{8AF8375A-851F-4A6B-8E96-CB6394D9E2BD}" type="sibTrans" cxnId="{8C9C3733-3E97-4B3F-9A96-9C0AC0050055}">
      <dgm:prSet/>
      <dgm:spPr/>
      <dgm:t>
        <a:bodyPr/>
        <a:lstStyle/>
        <a:p>
          <a:endParaRPr lang="en-US"/>
        </a:p>
      </dgm:t>
    </dgm:pt>
    <dgm:pt modelId="{0A109B4F-5777-4CA4-9C38-A9DE2581DFE4}">
      <dgm:prSet phldrT="[Text]"/>
      <dgm:spPr/>
      <dgm:t>
        <a:bodyPr/>
        <a:lstStyle/>
        <a:p>
          <a:r>
            <a:rPr lang="en-US" dirty="0"/>
            <a:t>Special Instructions (accommodations for learning, support staff, etc.)</a:t>
          </a:r>
        </a:p>
      </dgm:t>
    </dgm:pt>
    <dgm:pt modelId="{C33DDE1B-5EDF-43B4-9A89-5E8C290BC9AE}" type="sibTrans" cxnId="{EACDE832-813E-4DBC-99A7-D3C2A07516F9}">
      <dgm:prSet/>
      <dgm:spPr/>
      <dgm:t>
        <a:bodyPr/>
        <a:lstStyle/>
        <a:p>
          <a:endParaRPr lang="en-US"/>
        </a:p>
      </dgm:t>
    </dgm:pt>
    <dgm:pt modelId="{4531E8FE-F0A6-443E-9902-725C07DCF4A3}" type="parTrans" cxnId="{EACDE832-813E-4DBC-99A7-D3C2A07516F9}">
      <dgm:prSet/>
      <dgm:spPr/>
      <dgm:t>
        <a:bodyPr/>
        <a:lstStyle/>
        <a:p>
          <a:endParaRPr lang="en-US"/>
        </a:p>
      </dgm:t>
    </dgm:pt>
    <dgm:pt modelId="{35CD1B9E-FF54-4739-AF0A-826AAB02D532}">
      <dgm:prSet/>
      <dgm:spPr/>
      <dgm:t>
        <a:bodyPr/>
        <a:lstStyle/>
        <a:p>
          <a:r>
            <a:rPr lang="en-US" dirty="0"/>
            <a:t>Resources/Next Steps</a:t>
          </a:r>
        </a:p>
      </dgm:t>
    </dgm:pt>
    <dgm:pt modelId="{B87873BB-8D1D-4992-AD3A-29FCCF32A43C}" type="parTrans" cxnId="{0F93114E-BF2F-4B1E-A0D6-7025E14CFF0F}">
      <dgm:prSet/>
      <dgm:spPr/>
      <dgm:t>
        <a:bodyPr/>
        <a:lstStyle/>
        <a:p>
          <a:endParaRPr lang="en-US"/>
        </a:p>
      </dgm:t>
    </dgm:pt>
    <dgm:pt modelId="{403EF562-E561-4DEB-86F8-BCB4975A0D9B}" type="sibTrans" cxnId="{0F93114E-BF2F-4B1E-A0D6-7025E14CFF0F}">
      <dgm:prSet/>
      <dgm:spPr/>
      <dgm:t>
        <a:bodyPr/>
        <a:lstStyle/>
        <a:p>
          <a:endParaRPr lang="en-US"/>
        </a:p>
      </dgm:t>
    </dgm:pt>
    <dgm:pt modelId="{768F1E09-0482-4AC6-8BDC-6B0D56BFB572}" type="pres">
      <dgm:prSet presAssocID="{4303A13D-DCC6-4655-A218-2EC331308463}" presName="diagram" presStyleCnt="0">
        <dgm:presLayoutVars>
          <dgm:dir/>
          <dgm:resizeHandles val="exact"/>
        </dgm:presLayoutVars>
      </dgm:prSet>
      <dgm:spPr/>
      <dgm:t>
        <a:bodyPr/>
        <a:lstStyle/>
        <a:p>
          <a:endParaRPr lang="en-CA"/>
        </a:p>
      </dgm:t>
    </dgm:pt>
    <dgm:pt modelId="{F83A0D7E-1920-47FC-9D2C-336E3267C2C9}" type="pres">
      <dgm:prSet presAssocID="{B6A6C92E-D31A-4853-A92D-98767FD97B9D}" presName="node" presStyleLbl="node1" presStyleIdx="0" presStyleCnt="7" custLinFactNeighborX="-1331">
        <dgm:presLayoutVars>
          <dgm:bulletEnabled val="1"/>
        </dgm:presLayoutVars>
      </dgm:prSet>
      <dgm:spPr/>
      <dgm:t>
        <a:bodyPr/>
        <a:lstStyle/>
        <a:p>
          <a:endParaRPr lang="en-CA"/>
        </a:p>
      </dgm:t>
    </dgm:pt>
    <dgm:pt modelId="{B482AAF6-75CF-4C08-9C27-3E2D181847AC}" type="pres">
      <dgm:prSet presAssocID="{B593FB60-C6E7-458F-A229-5CF0E3E975B9}" presName="sibTrans" presStyleCnt="0"/>
      <dgm:spPr/>
    </dgm:pt>
    <dgm:pt modelId="{3030892C-906D-4717-8700-89CCB89DEEE3}" type="pres">
      <dgm:prSet presAssocID="{92477F4B-2262-46F9-8E13-19C1350F38B4}" presName="node" presStyleLbl="node1" presStyleIdx="1" presStyleCnt="7">
        <dgm:presLayoutVars>
          <dgm:bulletEnabled val="1"/>
        </dgm:presLayoutVars>
      </dgm:prSet>
      <dgm:spPr/>
      <dgm:t>
        <a:bodyPr/>
        <a:lstStyle/>
        <a:p>
          <a:endParaRPr lang="en-CA"/>
        </a:p>
      </dgm:t>
    </dgm:pt>
    <dgm:pt modelId="{A1F2D41D-99E6-4132-AC94-1CEE6A26D28F}" type="pres">
      <dgm:prSet presAssocID="{1A387B37-E202-445A-A853-E6AD337BC89D}" presName="sibTrans" presStyleCnt="0"/>
      <dgm:spPr/>
    </dgm:pt>
    <dgm:pt modelId="{B86F3998-72AB-4C0B-AE8C-81937C032FEC}" type="pres">
      <dgm:prSet presAssocID="{6C865CF9-984E-4E6A-AD2D-3F13BDE7CCE0}" presName="node" presStyleLbl="node1" presStyleIdx="2" presStyleCnt="7">
        <dgm:presLayoutVars>
          <dgm:bulletEnabled val="1"/>
        </dgm:presLayoutVars>
      </dgm:prSet>
      <dgm:spPr/>
      <dgm:t>
        <a:bodyPr/>
        <a:lstStyle/>
        <a:p>
          <a:endParaRPr lang="en-CA"/>
        </a:p>
      </dgm:t>
    </dgm:pt>
    <dgm:pt modelId="{D5D06660-5ADA-4366-A05A-6B000E7E2764}" type="pres">
      <dgm:prSet presAssocID="{ED431A40-11B4-4EA8-9CFF-F90AA2A47B76}" presName="sibTrans" presStyleCnt="0"/>
      <dgm:spPr/>
    </dgm:pt>
    <dgm:pt modelId="{BCBFF98D-48BD-40CD-BF46-83C111F0850B}" type="pres">
      <dgm:prSet presAssocID="{0A109B4F-5777-4CA4-9C38-A9DE2581DFE4}" presName="node" presStyleLbl="node1" presStyleIdx="3" presStyleCnt="7">
        <dgm:presLayoutVars>
          <dgm:bulletEnabled val="1"/>
        </dgm:presLayoutVars>
      </dgm:prSet>
      <dgm:spPr/>
      <dgm:t>
        <a:bodyPr/>
        <a:lstStyle/>
        <a:p>
          <a:endParaRPr lang="en-CA"/>
        </a:p>
      </dgm:t>
    </dgm:pt>
    <dgm:pt modelId="{01408F1A-8BF4-4F5A-8082-654150ACF2DD}" type="pres">
      <dgm:prSet presAssocID="{C33DDE1B-5EDF-43B4-9A89-5E8C290BC9AE}" presName="sibTrans" presStyleCnt="0"/>
      <dgm:spPr/>
    </dgm:pt>
    <dgm:pt modelId="{F3AD75B1-28E4-4886-B12A-970962545265}" type="pres">
      <dgm:prSet presAssocID="{E5144877-A5D0-48E8-B531-E5D86A0C3CAB}" presName="node" presStyleLbl="node1" presStyleIdx="4" presStyleCnt="7" custLinFactNeighborX="2315" custLinFactNeighborY="-5051">
        <dgm:presLayoutVars>
          <dgm:bulletEnabled val="1"/>
        </dgm:presLayoutVars>
      </dgm:prSet>
      <dgm:spPr/>
      <dgm:t>
        <a:bodyPr/>
        <a:lstStyle/>
        <a:p>
          <a:endParaRPr lang="en-CA"/>
        </a:p>
      </dgm:t>
    </dgm:pt>
    <dgm:pt modelId="{1F496714-228A-4D09-AB9B-B31DA33709D3}" type="pres">
      <dgm:prSet presAssocID="{8AF8375A-851F-4A6B-8E96-CB6394D9E2BD}" presName="sibTrans" presStyleCnt="0"/>
      <dgm:spPr/>
    </dgm:pt>
    <dgm:pt modelId="{5DA6FA8C-161E-44BA-9C36-FF4D553E0622}" type="pres">
      <dgm:prSet presAssocID="{6EA0939F-C371-413D-84BF-0B18AFA50309}" presName="node" presStyleLbl="node1" presStyleIdx="5" presStyleCnt="7" custLinFactNeighborY="-5175">
        <dgm:presLayoutVars>
          <dgm:bulletEnabled val="1"/>
        </dgm:presLayoutVars>
      </dgm:prSet>
      <dgm:spPr/>
      <dgm:t>
        <a:bodyPr/>
        <a:lstStyle/>
        <a:p>
          <a:endParaRPr lang="en-CA"/>
        </a:p>
      </dgm:t>
    </dgm:pt>
    <dgm:pt modelId="{DCA7BF07-E074-494D-A26B-9128C25C8F04}" type="pres">
      <dgm:prSet presAssocID="{7726D85F-EE3F-4C9A-910D-E8953BB94BBB}" presName="sibTrans" presStyleCnt="0"/>
      <dgm:spPr/>
    </dgm:pt>
    <dgm:pt modelId="{29299D59-CC04-401F-A278-AE846D970CD1}" type="pres">
      <dgm:prSet presAssocID="{35CD1B9E-FF54-4739-AF0A-826AAB02D532}" presName="node" presStyleLbl="node1" presStyleIdx="6" presStyleCnt="7">
        <dgm:presLayoutVars>
          <dgm:bulletEnabled val="1"/>
        </dgm:presLayoutVars>
      </dgm:prSet>
      <dgm:spPr/>
      <dgm:t>
        <a:bodyPr/>
        <a:lstStyle/>
        <a:p>
          <a:endParaRPr lang="en-CA"/>
        </a:p>
      </dgm:t>
    </dgm:pt>
  </dgm:ptLst>
  <dgm:cxnLst>
    <dgm:cxn modelId="{252A40AB-C1A7-4F49-A476-A60034A5B31F}" srcId="{4303A13D-DCC6-4655-A218-2EC331308463}" destId="{92477F4B-2262-46F9-8E13-19C1350F38B4}" srcOrd="1" destOrd="0" parTransId="{E52AF925-29D8-4C49-88DF-1CC72760047D}" sibTransId="{1A387B37-E202-445A-A853-E6AD337BC89D}"/>
    <dgm:cxn modelId="{0D22B9AA-4D0C-4953-81D2-886E2C465DF7}" type="presOf" srcId="{35CD1B9E-FF54-4739-AF0A-826AAB02D532}" destId="{29299D59-CC04-401F-A278-AE846D970CD1}" srcOrd="0" destOrd="0" presId="urn:microsoft.com/office/officeart/2005/8/layout/default"/>
    <dgm:cxn modelId="{8C9C3733-3E97-4B3F-9A96-9C0AC0050055}" srcId="{4303A13D-DCC6-4655-A218-2EC331308463}" destId="{E5144877-A5D0-48E8-B531-E5D86A0C3CAB}" srcOrd="4" destOrd="0" parTransId="{BB5395AC-BE88-4A59-9364-04A95B3DF6F5}" sibTransId="{8AF8375A-851F-4A6B-8E96-CB6394D9E2BD}"/>
    <dgm:cxn modelId="{09FEFCFD-58E1-4D11-AD15-8B45CB7EA952}" srcId="{4303A13D-DCC6-4655-A218-2EC331308463}" destId="{6EA0939F-C371-413D-84BF-0B18AFA50309}" srcOrd="5" destOrd="0" parTransId="{0712B45E-32D9-45CD-A90E-3D1B1BA69E66}" sibTransId="{7726D85F-EE3F-4C9A-910D-E8953BB94BBB}"/>
    <dgm:cxn modelId="{1998F0D1-A9D1-4877-A882-5E0FE0B3B6D1}" type="presOf" srcId="{B6A6C92E-D31A-4853-A92D-98767FD97B9D}" destId="{F83A0D7E-1920-47FC-9D2C-336E3267C2C9}" srcOrd="0" destOrd="0" presId="urn:microsoft.com/office/officeart/2005/8/layout/default"/>
    <dgm:cxn modelId="{7E4AEC4B-8CA4-443C-B740-50B9F62FEB59}" type="presOf" srcId="{E5144877-A5D0-48E8-B531-E5D86A0C3CAB}" destId="{F3AD75B1-28E4-4886-B12A-970962545265}" srcOrd="0" destOrd="0" presId="urn:microsoft.com/office/officeart/2005/8/layout/default"/>
    <dgm:cxn modelId="{8D686440-A4C2-4609-BB85-0CD26C7A1440}" type="presOf" srcId="{0A109B4F-5777-4CA4-9C38-A9DE2581DFE4}" destId="{BCBFF98D-48BD-40CD-BF46-83C111F0850B}" srcOrd="0" destOrd="0" presId="urn:microsoft.com/office/officeart/2005/8/layout/default"/>
    <dgm:cxn modelId="{EA254AA5-EF86-40B2-B93C-4727025D8752}" type="presOf" srcId="{6EA0939F-C371-413D-84BF-0B18AFA50309}" destId="{5DA6FA8C-161E-44BA-9C36-FF4D553E0622}" srcOrd="0" destOrd="0" presId="urn:microsoft.com/office/officeart/2005/8/layout/default"/>
    <dgm:cxn modelId="{EBAD2D2C-2681-4D28-B583-801F79D04A3F}" type="presOf" srcId="{4303A13D-DCC6-4655-A218-2EC331308463}" destId="{768F1E09-0482-4AC6-8BDC-6B0D56BFB572}" srcOrd="0" destOrd="0" presId="urn:microsoft.com/office/officeart/2005/8/layout/default"/>
    <dgm:cxn modelId="{0CF5C504-356F-4930-B57F-C91C09F2FAEE}" type="presOf" srcId="{92477F4B-2262-46F9-8E13-19C1350F38B4}" destId="{3030892C-906D-4717-8700-89CCB89DEEE3}" srcOrd="0" destOrd="0" presId="urn:microsoft.com/office/officeart/2005/8/layout/default"/>
    <dgm:cxn modelId="{5F2CEC5E-9CF6-4CDC-A9C5-3C5A2D28561C}" srcId="{4303A13D-DCC6-4655-A218-2EC331308463}" destId="{6C865CF9-984E-4E6A-AD2D-3F13BDE7CCE0}" srcOrd="2" destOrd="0" parTransId="{60BCB654-FDD2-45F7-ADA3-4DD33600FFB9}" sibTransId="{ED431A40-11B4-4EA8-9CFF-F90AA2A47B76}"/>
    <dgm:cxn modelId="{BEDDEC48-30E4-4E0B-B1D5-16478522C429}" type="presOf" srcId="{6C865CF9-984E-4E6A-AD2D-3F13BDE7CCE0}" destId="{B86F3998-72AB-4C0B-AE8C-81937C032FEC}" srcOrd="0" destOrd="0" presId="urn:microsoft.com/office/officeart/2005/8/layout/default"/>
    <dgm:cxn modelId="{EACDE832-813E-4DBC-99A7-D3C2A07516F9}" srcId="{4303A13D-DCC6-4655-A218-2EC331308463}" destId="{0A109B4F-5777-4CA4-9C38-A9DE2581DFE4}" srcOrd="3" destOrd="0" parTransId="{4531E8FE-F0A6-443E-9902-725C07DCF4A3}" sibTransId="{C33DDE1B-5EDF-43B4-9A89-5E8C290BC9AE}"/>
    <dgm:cxn modelId="{0F93114E-BF2F-4B1E-A0D6-7025E14CFF0F}" srcId="{4303A13D-DCC6-4655-A218-2EC331308463}" destId="{35CD1B9E-FF54-4739-AF0A-826AAB02D532}" srcOrd="6" destOrd="0" parTransId="{B87873BB-8D1D-4992-AD3A-29FCCF32A43C}" sibTransId="{403EF562-E561-4DEB-86F8-BCB4975A0D9B}"/>
    <dgm:cxn modelId="{0BC82F70-A101-4F5F-B6B1-805D89415CEE}" srcId="{4303A13D-DCC6-4655-A218-2EC331308463}" destId="{B6A6C92E-D31A-4853-A92D-98767FD97B9D}" srcOrd="0" destOrd="0" parTransId="{5BCE0F0C-2DAE-4901-8D5E-73F3C79DDDA6}" sibTransId="{B593FB60-C6E7-458F-A229-5CF0E3E975B9}"/>
    <dgm:cxn modelId="{7BFE9A3A-F434-45A5-957F-5BBF81E11547}" type="presParOf" srcId="{768F1E09-0482-4AC6-8BDC-6B0D56BFB572}" destId="{F83A0D7E-1920-47FC-9D2C-336E3267C2C9}" srcOrd="0" destOrd="0" presId="urn:microsoft.com/office/officeart/2005/8/layout/default"/>
    <dgm:cxn modelId="{44580CC8-F177-46E8-98C6-F5DD60FA4F17}" type="presParOf" srcId="{768F1E09-0482-4AC6-8BDC-6B0D56BFB572}" destId="{B482AAF6-75CF-4C08-9C27-3E2D181847AC}" srcOrd="1" destOrd="0" presId="urn:microsoft.com/office/officeart/2005/8/layout/default"/>
    <dgm:cxn modelId="{2D16BBD1-36B6-4F9D-83C4-F773F92D361F}" type="presParOf" srcId="{768F1E09-0482-4AC6-8BDC-6B0D56BFB572}" destId="{3030892C-906D-4717-8700-89CCB89DEEE3}" srcOrd="2" destOrd="0" presId="urn:microsoft.com/office/officeart/2005/8/layout/default"/>
    <dgm:cxn modelId="{1E4FDB6E-EA13-4043-871C-2710092F501C}" type="presParOf" srcId="{768F1E09-0482-4AC6-8BDC-6B0D56BFB572}" destId="{A1F2D41D-99E6-4132-AC94-1CEE6A26D28F}" srcOrd="3" destOrd="0" presId="urn:microsoft.com/office/officeart/2005/8/layout/default"/>
    <dgm:cxn modelId="{DFCB3477-E384-4711-853C-64DA30172411}" type="presParOf" srcId="{768F1E09-0482-4AC6-8BDC-6B0D56BFB572}" destId="{B86F3998-72AB-4C0B-AE8C-81937C032FEC}" srcOrd="4" destOrd="0" presId="urn:microsoft.com/office/officeart/2005/8/layout/default"/>
    <dgm:cxn modelId="{F332824B-7CAB-428D-B086-A090C56E4E7B}" type="presParOf" srcId="{768F1E09-0482-4AC6-8BDC-6B0D56BFB572}" destId="{D5D06660-5ADA-4366-A05A-6B000E7E2764}" srcOrd="5" destOrd="0" presId="urn:microsoft.com/office/officeart/2005/8/layout/default"/>
    <dgm:cxn modelId="{451759DD-BF7B-4C85-B74C-A1F4DA3D950F}" type="presParOf" srcId="{768F1E09-0482-4AC6-8BDC-6B0D56BFB572}" destId="{BCBFF98D-48BD-40CD-BF46-83C111F0850B}" srcOrd="6" destOrd="0" presId="urn:microsoft.com/office/officeart/2005/8/layout/default"/>
    <dgm:cxn modelId="{6859129F-8021-40FD-BDD2-FE1E94C02117}" type="presParOf" srcId="{768F1E09-0482-4AC6-8BDC-6B0D56BFB572}" destId="{01408F1A-8BF4-4F5A-8082-654150ACF2DD}" srcOrd="7" destOrd="0" presId="urn:microsoft.com/office/officeart/2005/8/layout/default"/>
    <dgm:cxn modelId="{577FA934-83F1-4383-9DD0-783C5F0EE610}" type="presParOf" srcId="{768F1E09-0482-4AC6-8BDC-6B0D56BFB572}" destId="{F3AD75B1-28E4-4886-B12A-970962545265}" srcOrd="8" destOrd="0" presId="urn:microsoft.com/office/officeart/2005/8/layout/default"/>
    <dgm:cxn modelId="{11C7A7C4-3A9D-43E0-BCB4-9BF5CE98D650}" type="presParOf" srcId="{768F1E09-0482-4AC6-8BDC-6B0D56BFB572}" destId="{1F496714-228A-4D09-AB9B-B31DA33709D3}" srcOrd="9" destOrd="0" presId="urn:microsoft.com/office/officeart/2005/8/layout/default"/>
    <dgm:cxn modelId="{91CD072E-458C-45A0-B91F-254E3E6FE1CB}" type="presParOf" srcId="{768F1E09-0482-4AC6-8BDC-6B0D56BFB572}" destId="{5DA6FA8C-161E-44BA-9C36-FF4D553E0622}" srcOrd="10" destOrd="0" presId="urn:microsoft.com/office/officeart/2005/8/layout/default"/>
    <dgm:cxn modelId="{0B7FDE3B-76BC-4019-8AC4-9CF1775F7385}" type="presParOf" srcId="{768F1E09-0482-4AC6-8BDC-6B0D56BFB572}" destId="{DCA7BF07-E074-494D-A26B-9128C25C8F04}" srcOrd="11" destOrd="0" presId="urn:microsoft.com/office/officeart/2005/8/layout/default"/>
    <dgm:cxn modelId="{FCB2406A-F7AF-4E36-9CEA-721B55A65DC2}" type="presParOf" srcId="{768F1E09-0482-4AC6-8BDC-6B0D56BFB572}" destId="{29299D59-CC04-401F-A278-AE846D970CD1}" srcOrd="1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76B6B773-0312-4893-9B35-6C2DE920D202}" type="doc">
      <dgm:prSet loTypeId="urn:microsoft.com/office/officeart/2016/7/layout/RepeatingBendingProcessNew" loCatId="process" qsTypeId="urn:microsoft.com/office/officeart/2005/8/quickstyle/simple2" qsCatId="simple" csTypeId="urn:microsoft.com/office/officeart/2005/8/colors/colorful2" csCatId="colorful" phldr="1"/>
      <dgm:spPr/>
      <dgm:t>
        <a:bodyPr/>
        <a:lstStyle/>
        <a:p>
          <a:endParaRPr lang="en-US"/>
        </a:p>
      </dgm:t>
    </dgm:pt>
    <dgm:pt modelId="{A07A8BF4-9CF5-4E48-AD9C-F11608B60573}">
      <dgm:prSet/>
      <dgm:spPr/>
      <dgm:t>
        <a:bodyPr/>
        <a:lstStyle/>
        <a:p>
          <a:r>
            <a:rPr lang="en-CA" dirty="0"/>
            <a:t>Working with these tools to enhance learning and improve engagement, accessibility, communication, global opportunities. games/apps, assistive technology,  coding, etc.</a:t>
          </a:r>
          <a:endParaRPr lang="en-US" dirty="0"/>
        </a:p>
      </dgm:t>
    </dgm:pt>
    <dgm:pt modelId="{55555703-D276-43C9-9ECA-601966D759D9}" type="parTrans" cxnId="{F9FA9733-F5A7-499B-A720-C4F4876821F4}">
      <dgm:prSet/>
      <dgm:spPr/>
      <dgm:t>
        <a:bodyPr/>
        <a:lstStyle/>
        <a:p>
          <a:endParaRPr lang="en-US"/>
        </a:p>
      </dgm:t>
    </dgm:pt>
    <dgm:pt modelId="{C43F41FF-01F2-4951-B36C-0E7D334E7A54}" type="sibTrans" cxnId="{F9FA9733-F5A7-499B-A720-C4F4876821F4}">
      <dgm:prSet/>
      <dgm:spPr/>
      <dgm:t>
        <a:bodyPr/>
        <a:lstStyle/>
        <a:p>
          <a:endParaRPr lang="en-US"/>
        </a:p>
      </dgm:t>
    </dgm:pt>
    <dgm:pt modelId="{CDCD514F-3805-4663-8D2A-5E295CAD535B}">
      <dgm:prSet/>
      <dgm:spPr/>
      <dgm:t>
        <a:bodyPr/>
        <a:lstStyle/>
        <a:p>
          <a:r>
            <a:rPr lang="en-CA" dirty="0"/>
            <a:t>New safety implications. </a:t>
          </a:r>
          <a:endParaRPr lang="en-US" dirty="0"/>
        </a:p>
      </dgm:t>
    </dgm:pt>
    <dgm:pt modelId="{AB96DCA4-E49A-4353-9D54-3E631FF85DA5}" type="parTrans" cxnId="{AD234F1F-DD34-4E0F-8965-A56DFCBA2884}">
      <dgm:prSet/>
      <dgm:spPr/>
      <dgm:t>
        <a:bodyPr/>
        <a:lstStyle/>
        <a:p>
          <a:endParaRPr lang="en-US"/>
        </a:p>
      </dgm:t>
    </dgm:pt>
    <dgm:pt modelId="{6513B211-A912-446F-BF4F-060B3AD98690}" type="sibTrans" cxnId="{AD234F1F-DD34-4E0F-8965-A56DFCBA2884}">
      <dgm:prSet/>
      <dgm:spPr/>
      <dgm:t>
        <a:bodyPr/>
        <a:lstStyle/>
        <a:p>
          <a:endParaRPr lang="en-US"/>
        </a:p>
      </dgm:t>
    </dgm:pt>
    <dgm:pt modelId="{851830E5-5C1E-4E33-A537-2077081287FC}">
      <dgm:prSet/>
      <dgm:spPr/>
      <dgm:t>
        <a:bodyPr/>
        <a:lstStyle/>
        <a:p>
          <a:r>
            <a:rPr lang="en-CA" dirty="0"/>
            <a:t>Sets a new standard for outreach materials</a:t>
          </a:r>
          <a:endParaRPr lang="en-US" dirty="0"/>
        </a:p>
      </dgm:t>
    </dgm:pt>
    <dgm:pt modelId="{9F4A07E7-ADF1-44F4-9B96-F0B9B12F216F}" type="parTrans" cxnId="{EFF5B883-5C3D-4C49-94E9-9D2BD0F72581}">
      <dgm:prSet/>
      <dgm:spPr/>
      <dgm:t>
        <a:bodyPr/>
        <a:lstStyle/>
        <a:p>
          <a:endParaRPr lang="en-US"/>
        </a:p>
      </dgm:t>
    </dgm:pt>
    <dgm:pt modelId="{C21F6C49-65A9-47C2-A35C-7838D896FBB8}" type="sibTrans" cxnId="{EFF5B883-5C3D-4C49-94E9-9D2BD0F72581}">
      <dgm:prSet/>
      <dgm:spPr/>
      <dgm:t>
        <a:bodyPr/>
        <a:lstStyle/>
        <a:p>
          <a:endParaRPr lang="en-US"/>
        </a:p>
      </dgm:t>
    </dgm:pt>
    <dgm:pt modelId="{F24D4459-A505-49AA-AA08-9143B891A3CD}">
      <dgm:prSet/>
      <dgm:spPr/>
      <dgm:t>
        <a:bodyPr/>
        <a:lstStyle/>
        <a:p>
          <a:r>
            <a:rPr lang="en-CA"/>
            <a:t>Research on attention span, multi-tasking</a:t>
          </a:r>
          <a:endParaRPr lang="en-US"/>
        </a:p>
      </dgm:t>
    </dgm:pt>
    <dgm:pt modelId="{1F187B8A-83BB-46F4-8A51-EC391D2DA44E}" type="parTrans" cxnId="{23572550-FC7F-423C-9AA8-3122D707668C}">
      <dgm:prSet/>
      <dgm:spPr/>
      <dgm:t>
        <a:bodyPr/>
        <a:lstStyle/>
        <a:p>
          <a:endParaRPr lang="en-US"/>
        </a:p>
      </dgm:t>
    </dgm:pt>
    <dgm:pt modelId="{94BCBF6F-0216-4423-A7C1-63AB01BEEDCF}" type="sibTrans" cxnId="{23572550-FC7F-423C-9AA8-3122D707668C}">
      <dgm:prSet/>
      <dgm:spPr/>
      <dgm:t>
        <a:bodyPr/>
        <a:lstStyle/>
        <a:p>
          <a:endParaRPr lang="en-US"/>
        </a:p>
      </dgm:t>
    </dgm:pt>
    <dgm:pt modelId="{DCB2E10C-9CB5-40FB-B74F-C39EF79F7748}" type="pres">
      <dgm:prSet presAssocID="{76B6B773-0312-4893-9B35-6C2DE920D202}" presName="Name0" presStyleCnt="0">
        <dgm:presLayoutVars>
          <dgm:dir/>
          <dgm:resizeHandles val="exact"/>
        </dgm:presLayoutVars>
      </dgm:prSet>
      <dgm:spPr/>
      <dgm:t>
        <a:bodyPr/>
        <a:lstStyle/>
        <a:p>
          <a:endParaRPr lang="en-CA"/>
        </a:p>
      </dgm:t>
    </dgm:pt>
    <dgm:pt modelId="{F4833C7F-5D04-4593-A27F-0978A2110924}" type="pres">
      <dgm:prSet presAssocID="{A07A8BF4-9CF5-4E48-AD9C-F11608B60573}" presName="node" presStyleLbl="node1" presStyleIdx="0" presStyleCnt="4" custScaleY="166486">
        <dgm:presLayoutVars>
          <dgm:bulletEnabled val="1"/>
        </dgm:presLayoutVars>
      </dgm:prSet>
      <dgm:spPr/>
      <dgm:t>
        <a:bodyPr/>
        <a:lstStyle/>
        <a:p>
          <a:endParaRPr lang="en-CA"/>
        </a:p>
      </dgm:t>
    </dgm:pt>
    <dgm:pt modelId="{F0293FF7-0EC0-4448-A0D6-D3F7E248B469}" type="pres">
      <dgm:prSet presAssocID="{C43F41FF-01F2-4951-B36C-0E7D334E7A54}" presName="sibTrans" presStyleLbl="sibTrans1D1" presStyleIdx="0" presStyleCnt="3"/>
      <dgm:spPr/>
      <dgm:t>
        <a:bodyPr/>
        <a:lstStyle/>
        <a:p>
          <a:endParaRPr lang="en-CA"/>
        </a:p>
      </dgm:t>
    </dgm:pt>
    <dgm:pt modelId="{35C3AD3A-FDB4-4CD7-8820-28A0011154E7}" type="pres">
      <dgm:prSet presAssocID="{C43F41FF-01F2-4951-B36C-0E7D334E7A54}" presName="connectorText" presStyleLbl="sibTrans1D1" presStyleIdx="0" presStyleCnt="3"/>
      <dgm:spPr/>
      <dgm:t>
        <a:bodyPr/>
        <a:lstStyle/>
        <a:p>
          <a:endParaRPr lang="en-CA"/>
        </a:p>
      </dgm:t>
    </dgm:pt>
    <dgm:pt modelId="{6FE4181C-28B0-4CA3-BE57-D9A32C37FD1C}" type="pres">
      <dgm:prSet presAssocID="{CDCD514F-3805-4663-8D2A-5E295CAD535B}" presName="node" presStyleLbl="node1" presStyleIdx="1" presStyleCnt="4" custLinFactNeighborX="-6589" custLinFactNeighborY="3914">
        <dgm:presLayoutVars>
          <dgm:bulletEnabled val="1"/>
        </dgm:presLayoutVars>
      </dgm:prSet>
      <dgm:spPr/>
      <dgm:t>
        <a:bodyPr/>
        <a:lstStyle/>
        <a:p>
          <a:endParaRPr lang="en-CA"/>
        </a:p>
      </dgm:t>
    </dgm:pt>
    <dgm:pt modelId="{AFA0045D-9664-458F-B230-293E8389BB4F}" type="pres">
      <dgm:prSet presAssocID="{6513B211-A912-446F-BF4F-060B3AD98690}" presName="sibTrans" presStyleLbl="sibTrans1D1" presStyleIdx="1" presStyleCnt="3"/>
      <dgm:spPr/>
      <dgm:t>
        <a:bodyPr/>
        <a:lstStyle/>
        <a:p>
          <a:endParaRPr lang="en-CA"/>
        </a:p>
      </dgm:t>
    </dgm:pt>
    <dgm:pt modelId="{0145797A-681C-40B7-A639-A8D8A9A64B1B}" type="pres">
      <dgm:prSet presAssocID="{6513B211-A912-446F-BF4F-060B3AD98690}" presName="connectorText" presStyleLbl="sibTrans1D1" presStyleIdx="1" presStyleCnt="3"/>
      <dgm:spPr/>
      <dgm:t>
        <a:bodyPr/>
        <a:lstStyle/>
        <a:p>
          <a:endParaRPr lang="en-CA"/>
        </a:p>
      </dgm:t>
    </dgm:pt>
    <dgm:pt modelId="{E666FC99-49CA-44A5-93CC-0AF7BE686417}" type="pres">
      <dgm:prSet presAssocID="{851830E5-5C1E-4E33-A537-2077081287FC}" presName="node" presStyleLbl="node1" presStyleIdx="2" presStyleCnt="4">
        <dgm:presLayoutVars>
          <dgm:bulletEnabled val="1"/>
        </dgm:presLayoutVars>
      </dgm:prSet>
      <dgm:spPr/>
      <dgm:t>
        <a:bodyPr/>
        <a:lstStyle/>
        <a:p>
          <a:endParaRPr lang="en-CA"/>
        </a:p>
      </dgm:t>
    </dgm:pt>
    <dgm:pt modelId="{FE7B0E13-7A97-4770-AA29-E06A3F185BED}" type="pres">
      <dgm:prSet presAssocID="{C21F6C49-65A9-47C2-A35C-7838D896FBB8}" presName="sibTrans" presStyleLbl="sibTrans1D1" presStyleIdx="2" presStyleCnt="3"/>
      <dgm:spPr/>
      <dgm:t>
        <a:bodyPr/>
        <a:lstStyle/>
        <a:p>
          <a:endParaRPr lang="en-CA"/>
        </a:p>
      </dgm:t>
    </dgm:pt>
    <dgm:pt modelId="{EA9B7616-3379-4EAA-8D8D-F29B9DB925FC}" type="pres">
      <dgm:prSet presAssocID="{C21F6C49-65A9-47C2-A35C-7838D896FBB8}" presName="connectorText" presStyleLbl="sibTrans1D1" presStyleIdx="2" presStyleCnt="3"/>
      <dgm:spPr/>
      <dgm:t>
        <a:bodyPr/>
        <a:lstStyle/>
        <a:p>
          <a:endParaRPr lang="en-CA"/>
        </a:p>
      </dgm:t>
    </dgm:pt>
    <dgm:pt modelId="{EE42C713-F863-4A55-8396-C886142789A8}" type="pres">
      <dgm:prSet presAssocID="{F24D4459-A505-49AA-AA08-9143B891A3CD}" presName="node" presStyleLbl="node1" presStyleIdx="3" presStyleCnt="4" custLinFactNeighborX="-12766" custLinFactNeighborY="-2059">
        <dgm:presLayoutVars>
          <dgm:bulletEnabled val="1"/>
        </dgm:presLayoutVars>
      </dgm:prSet>
      <dgm:spPr/>
      <dgm:t>
        <a:bodyPr/>
        <a:lstStyle/>
        <a:p>
          <a:endParaRPr lang="en-CA"/>
        </a:p>
      </dgm:t>
    </dgm:pt>
  </dgm:ptLst>
  <dgm:cxnLst>
    <dgm:cxn modelId="{5BCBAF89-ED4C-4F9E-8404-92ABF054CD59}" type="presOf" srcId="{6513B211-A912-446F-BF4F-060B3AD98690}" destId="{AFA0045D-9664-458F-B230-293E8389BB4F}" srcOrd="0" destOrd="0" presId="urn:microsoft.com/office/officeart/2016/7/layout/RepeatingBendingProcessNew"/>
    <dgm:cxn modelId="{B91DCDB9-2545-40A5-8606-73DB11670E6D}" type="presOf" srcId="{C43F41FF-01F2-4951-B36C-0E7D334E7A54}" destId="{35C3AD3A-FDB4-4CD7-8820-28A0011154E7}" srcOrd="1" destOrd="0" presId="urn:microsoft.com/office/officeart/2016/7/layout/RepeatingBendingProcessNew"/>
    <dgm:cxn modelId="{D0859F78-818D-4365-A305-068E2CAD4D0E}" type="presOf" srcId="{C21F6C49-65A9-47C2-A35C-7838D896FBB8}" destId="{EA9B7616-3379-4EAA-8D8D-F29B9DB925FC}" srcOrd="1" destOrd="0" presId="urn:microsoft.com/office/officeart/2016/7/layout/RepeatingBendingProcessNew"/>
    <dgm:cxn modelId="{F9FA9733-F5A7-499B-A720-C4F4876821F4}" srcId="{76B6B773-0312-4893-9B35-6C2DE920D202}" destId="{A07A8BF4-9CF5-4E48-AD9C-F11608B60573}" srcOrd="0" destOrd="0" parTransId="{55555703-D276-43C9-9ECA-601966D759D9}" sibTransId="{C43F41FF-01F2-4951-B36C-0E7D334E7A54}"/>
    <dgm:cxn modelId="{AD234F1F-DD34-4E0F-8965-A56DFCBA2884}" srcId="{76B6B773-0312-4893-9B35-6C2DE920D202}" destId="{CDCD514F-3805-4663-8D2A-5E295CAD535B}" srcOrd="1" destOrd="0" parTransId="{AB96DCA4-E49A-4353-9D54-3E631FF85DA5}" sibTransId="{6513B211-A912-446F-BF4F-060B3AD98690}"/>
    <dgm:cxn modelId="{5627A437-F5CD-46F9-A93F-AB9CEF3305CF}" type="presOf" srcId="{C21F6C49-65A9-47C2-A35C-7838D896FBB8}" destId="{FE7B0E13-7A97-4770-AA29-E06A3F185BED}" srcOrd="0" destOrd="0" presId="urn:microsoft.com/office/officeart/2016/7/layout/RepeatingBendingProcessNew"/>
    <dgm:cxn modelId="{C9207159-7608-4F0A-9681-CA928EA8CD95}" type="presOf" srcId="{A07A8BF4-9CF5-4E48-AD9C-F11608B60573}" destId="{F4833C7F-5D04-4593-A27F-0978A2110924}" srcOrd="0" destOrd="0" presId="urn:microsoft.com/office/officeart/2016/7/layout/RepeatingBendingProcessNew"/>
    <dgm:cxn modelId="{CA22EBFC-57AB-4DA4-87A9-3E1712424F47}" type="presOf" srcId="{CDCD514F-3805-4663-8D2A-5E295CAD535B}" destId="{6FE4181C-28B0-4CA3-BE57-D9A32C37FD1C}" srcOrd="0" destOrd="0" presId="urn:microsoft.com/office/officeart/2016/7/layout/RepeatingBendingProcessNew"/>
    <dgm:cxn modelId="{21A5255C-F3C9-46B4-8CC8-4DB3B9F317C2}" type="presOf" srcId="{6513B211-A912-446F-BF4F-060B3AD98690}" destId="{0145797A-681C-40B7-A639-A8D8A9A64B1B}" srcOrd="1" destOrd="0" presId="urn:microsoft.com/office/officeart/2016/7/layout/RepeatingBendingProcessNew"/>
    <dgm:cxn modelId="{4B50B749-C039-44FA-8EA4-DBCEDF6FC21C}" type="presOf" srcId="{F24D4459-A505-49AA-AA08-9143B891A3CD}" destId="{EE42C713-F863-4A55-8396-C886142789A8}" srcOrd="0" destOrd="0" presId="urn:microsoft.com/office/officeart/2016/7/layout/RepeatingBendingProcessNew"/>
    <dgm:cxn modelId="{037E48D2-D205-412A-AA7A-651E192C6A18}" type="presOf" srcId="{851830E5-5C1E-4E33-A537-2077081287FC}" destId="{E666FC99-49CA-44A5-93CC-0AF7BE686417}" srcOrd="0" destOrd="0" presId="urn:microsoft.com/office/officeart/2016/7/layout/RepeatingBendingProcessNew"/>
    <dgm:cxn modelId="{23572550-FC7F-423C-9AA8-3122D707668C}" srcId="{76B6B773-0312-4893-9B35-6C2DE920D202}" destId="{F24D4459-A505-49AA-AA08-9143B891A3CD}" srcOrd="3" destOrd="0" parTransId="{1F187B8A-83BB-46F4-8A51-EC391D2DA44E}" sibTransId="{94BCBF6F-0216-4423-A7C1-63AB01BEEDCF}"/>
    <dgm:cxn modelId="{EFF5B883-5C3D-4C49-94E9-9D2BD0F72581}" srcId="{76B6B773-0312-4893-9B35-6C2DE920D202}" destId="{851830E5-5C1E-4E33-A537-2077081287FC}" srcOrd="2" destOrd="0" parTransId="{9F4A07E7-ADF1-44F4-9B96-F0B9B12F216F}" sibTransId="{C21F6C49-65A9-47C2-A35C-7838D896FBB8}"/>
    <dgm:cxn modelId="{3C118297-DB65-488F-990E-3F65BBD986CA}" type="presOf" srcId="{C43F41FF-01F2-4951-B36C-0E7D334E7A54}" destId="{F0293FF7-0EC0-4448-A0D6-D3F7E248B469}" srcOrd="0" destOrd="0" presId="urn:microsoft.com/office/officeart/2016/7/layout/RepeatingBendingProcessNew"/>
    <dgm:cxn modelId="{E9B34046-4B2D-48FA-AF7F-C7981063B18E}" type="presOf" srcId="{76B6B773-0312-4893-9B35-6C2DE920D202}" destId="{DCB2E10C-9CB5-40FB-B74F-C39EF79F7748}" srcOrd="0" destOrd="0" presId="urn:microsoft.com/office/officeart/2016/7/layout/RepeatingBendingProcessNew"/>
    <dgm:cxn modelId="{E45FA337-6A12-4309-915E-83FF10B582ED}" type="presParOf" srcId="{DCB2E10C-9CB5-40FB-B74F-C39EF79F7748}" destId="{F4833C7F-5D04-4593-A27F-0978A2110924}" srcOrd="0" destOrd="0" presId="urn:microsoft.com/office/officeart/2016/7/layout/RepeatingBendingProcessNew"/>
    <dgm:cxn modelId="{6A8BBEDB-CE51-4EAF-A90C-ED866E9CEA70}" type="presParOf" srcId="{DCB2E10C-9CB5-40FB-B74F-C39EF79F7748}" destId="{F0293FF7-0EC0-4448-A0D6-D3F7E248B469}" srcOrd="1" destOrd="0" presId="urn:microsoft.com/office/officeart/2016/7/layout/RepeatingBendingProcessNew"/>
    <dgm:cxn modelId="{E515E9BD-6D42-4306-9899-320C0D79412D}" type="presParOf" srcId="{F0293FF7-0EC0-4448-A0D6-D3F7E248B469}" destId="{35C3AD3A-FDB4-4CD7-8820-28A0011154E7}" srcOrd="0" destOrd="0" presId="urn:microsoft.com/office/officeart/2016/7/layout/RepeatingBendingProcessNew"/>
    <dgm:cxn modelId="{7A93B3B0-D198-4636-98D8-C5793CC797A8}" type="presParOf" srcId="{DCB2E10C-9CB5-40FB-B74F-C39EF79F7748}" destId="{6FE4181C-28B0-4CA3-BE57-D9A32C37FD1C}" srcOrd="2" destOrd="0" presId="urn:microsoft.com/office/officeart/2016/7/layout/RepeatingBendingProcessNew"/>
    <dgm:cxn modelId="{43953100-742E-4714-8DB1-AD63E10EDA63}" type="presParOf" srcId="{DCB2E10C-9CB5-40FB-B74F-C39EF79F7748}" destId="{AFA0045D-9664-458F-B230-293E8389BB4F}" srcOrd="3" destOrd="0" presId="urn:microsoft.com/office/officeart/2016/7/layout/RepeatingBendingProcessNew"/>
    <dgm:cxn modelId="{0C1701AA-3F56-4F9C-A897-62725AFEE4E9}" type="presParOf" srcId="{AFA0045D-9664-458F-B230-293E8389BB4F}" destId="{0145797A-681C-40B7-A639-A8D8A9A64B1B}" srcOrd="0" destOrd="0" presId="urn:microsoft.com/office/officeart/2016/7/layout/RepeatingBendingProcessNew"/>
    <dgm:cxn modelId="{2CA01267-318A-4000-8B8F-C1063AB315CC}" type="presParOf" srcId="{DCB2E10C-9CB5-40FB-B74F-C39EF79F7748}" destId="{E666FC99-49CA-44A5-93CC-0AF7BE686417}" srcOrd="4" destOrd="0" presId="urn:microsoft.com/office/officeart/2016/7/layout/RepeatingBendingProcessNew"/>
    <dgm:cxn modelId="{29F2C9CF-7417-4665-B38C-11CD7D5F42F1}" type="presParOf" srcId="{DCB2E10C-9CB5-40FB-B74F-C39EF79F7748}" destId="{FE7B0E13-7A97-4770-AA29-E06A3F185BED}" srcOrd="5" destOrd="0" presId="urn:microsoft.com/office/officeart/2016/7/layout/RepeatingBendingProcessNew"/>
    <dgm:cxn modelId="{5AF2DC05-C243-4316-AFF1-72B8498A135A}" type="presParOf" srcId="{FE7B0E13-7A97-4770-AA29-E06A3F185BED}" destId="{EA9B7616-3379-4EAA-8D8D-F29B9DB925FC}" srcOrd="0" destOrd="0" presId="urn:microsoft.com/office/officeart/2016/7/layout/RepeatingBendingProcessNew"/>
    <dgm:cxn modelId="{67AD4851-1049-4C84-AE05-B656C85F43EA}" type="presParOf" srcId="{DCB2E10C-9CB5-40FB-B74F-C39EF79F7748}" destId="{EE42C713-F863-4A55-8396-C886142789A8}" srcOrd="6"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F8F7CCA-80F5-47A5-B46E-A025A876B0E9}" type="doc">
      <dgm:prSet loTypeId="urn:microsoft.com/office/officeart/2005/8/layout/vList2" loCatId="list" qsTypeId="urn:microsoft.com/office/officeart/2005/8/quickstyle/simple2" qsCatId="simple" csTypeId="urn:microsoft.com/office/officeart/2005/8/colors/colorful2" csCatId="colorful" phldr="1"/>
      <dgm:spPr/>
      <dgm:t>
        <a:bodyPr/>
        <a:lstStyle/>
        <a:p>
          <a:endParaRPr lang="en-US"/>
        </a:p>
      </dgm:t>
    </dgm:pt>
    <dgm:pt modelId="{69989111-4B62-4950-8296-3CB9A2305CCD}">
      <dgm:prSet/>
      <dgm:spPr/>
      <dgm:t>
        <a:bodyPr/>
        <a:lstStyle/>
        <a:p>
          <a:r>
            <a:rPr lang="en-CA"/>
            <a:t>Combining two or more subjects</a:t>
          </a:r>
          <a:endParaRPr lang="en-US"/>
        </a:p>
      </dgm:t>
    </dgm:pt>
    <dgm:pt modelId="{3ECF4B95-E1F3-4937-BAF7-34DBD8F02BF0}" type="parTrans" cxnId="{AA5EB882-CAC8-4B96-A907-539ECFECE0B3}">
      <dgm:prSet/>
      <dgm:spPr/>
      <dgm:t>
        <a:bodyPr/>
        <a:lstStyle/>
        <a:p>
          <a:endParaRPr lang="en-US"/>
        </a:p>
      </dgm:t>
    </dgm:pt>
    <dgm:pt modelId="{630344CD-829A-4BC4-A7D3-7EA4F7DF0EAB}" type="sibTrans" cxnId="{AA5EB882-CAC8-4B96-A907-539ECFECE0B3}">
      <dgm:prSet/>
      <dgm:spPr/>
      <dgm:t>
        <a:bodyPr/>
        <a:lstStyle/>
        <a:p>
          <a:endParaRPr lang="en-US"/>
        </a:p>
      </dgm:t>
    </dgm:pt>
    <dgm:pt modelId="{2157070E-BCFF-4DA9-BDB4-F3F04E93D62C}">
      <dgm:prSet/>
      <dgm:spPr/>
      <dgm:t>
        <a:bodyPr/>
        <a:lstStyle/>
        <a:p>
          <a:r>
            <a:rPr lang="en-CA" dirty="0"/>
            <a:t>Arts-based approaches, STEM/STEAM, etc.</a:t>
          </a:r>
          <a:endParaRPr lang="en-US" dirty="0"/>
        </a:p>
      </dgm:t>
    </dgm:pt>
    <dgm:pt modelId="{4212223B-C351-4CE2-B2A5-E1C044215817}" type="parTrans" cxnId="{B32048BA-F5FE-4227-8DFD-5715BED50907}">
      <dgm:prSet/>
      <dgm:spPr/>
      <dgm:t>
        <a:bodyPr/>
        <a:lstStyle/>
        <a:p>
          <a:endParaRPr lang="en-US"/>
        </a:p>
      </dgm:t>
    </dgm:pt>
    <dgm:pt modelId="{C06026BA-6D6C-4105-B610-40B1D34E48FC}" type="sibTrans" cxnId="{B32048BA-F5FE-4227-8DFD-5715BED50907}">
      <dgm:prSet/>
      <dgm:spPr/>
      <dgm:t>
        <a:bodyPr/>
        <a:lstStyle/>
        <a:p>
          <a:endParaRPr lang="en-US"/>
        </a:p>
      </dgm:t>
    </dgm:pt>
    <dgm:pt modelId="{72ABBCDA-5FBB-4B30-85F5-6DA0219CBAAD}">
      <dgm:prSet/>
      <dgm:spPr/>
      <dgm:t>
        <a:bodyPr/>
        <a:lstStyle/>
        <a:p>
          <a:r>
            <a:rPr lang="en-CA"/>
            <a:t>Experiential education</a:t>
          </a:r>
          <a:endParaRPr lang="en-US"/>
        </a:p>
      </dgm:t>
    </dgm:pt>
    <dgm:pt modelId="{F9F9D7BE-02E5-4417-B836-D8BAD4745B11}" type="parTrans" cxnId="{BDDFE3C4-0CF4-4A5B-B75A-C32D6732E350}">
      <dgm:prSet/>
      <dgm:spPr/>
      <dgm:t>
        <a:bodyPr/>
        <a:lstStyle/>
        <a:p>
          <a:endParaRPr lang="en-US"/>
        </a:p>
      </dgm:t>
    </dgm:pt>
    <dgm:pt modelId="{794322E1-B781-4DAE-953A-09780568121D}" type="sibTrans" cxnId="{BDDFE3C4-0CF4-4A5B-B75A-C32D6732E350}">
      <dgm:prSet/>
      <dgm:spPr/>
      <dgm:t>
        <a:bodyPr/>
        <a:lstStyle/>
        <a:p>
          <a:endParaRPr lang="en-US"/>
        </a:p>
      </dgm:t>
    </dgm:pt>
    <dgm:pt modelId="{D057E0BC-CE53-4492-99CB-1CF3A0C7FDB2}">
      <dgm:prSet/>
      <dgm:spPr/>
      <dgm:t>
        <a:bodyPr/>
        <a:lstStyle/>
        <a:p>
          <a:r>
            <a:rPr lang="en-CA" dirty="0"/>
            <a:t>Outdoor/land-based education</a:t>
          </a:r>
          <a:endParaRPr lang="en-US" dirty="0"/>
        </a:p>
      </dgm:t>
    </dgm:pt>
    <dgm:pt modelId="{C0529E7A-BD9E-4EC2-86CC-BBD86DD06010}" type="parTrans" cxnId="{53954619-375E-4DF0-B01D-0B07B520CB17}">
      <dgm:prSet/>
      <dgm:spPr/>
      <dgm:t>
        <a:bodyPr/>
        <a:lstStyle/>
        <a:p>
          <a:endParaRPr lang="en-US"/>
        </a:p>
      </dgm:t>
    </dgm:pt>
    <dgm:pt modelId="{0F8F692E-22F0-4022-A0DA-52FC46FBE4EC}" type="sibTrans" cxnId="{53954619-375E-4DF0-B01D-0B07B520CB17}">
      <dgm:prSet/>
      <dgm:spPr/>
      <dgm:t>
        <a:bodyPr/>
        <a:lstStyle/>
        <a:p>
          <a:endParaRPr lang="en-US"/>
        </a:p>
      </dgm:t>
    </dgm:pt>
    <dgm:pt modelId="{A0D92C3D-5144-4C4F-95AB-CF168A2B6694}" type="pres">
      <dgm:prSet presAssocID="{1F8F7CCA-80F5-47A5-B46E-A025A876B0E9}" presName="linear" presStyleCnt="0">
        <dgm:presLayoutVars>
          <dgm:animLvl val="lvl"/>
          <dgm:resizeHandles val="exact"/>
        </dgm:presLayoutVars>
      </dgm:prSet>
      <dgm:spPr/>
      <dgm:t>
        <a:bodyPr/>
        <a:lstStyle/>
        <a:p>
          <a:endParaRPr lang="en-CA"/>
        </a:p>
      </dgm:t>
    </dgm:pt>
    <dgm:pt modelId="{AB8D9CA0-87FB-4AC3-B276-85CCE483DAED}" type="pres">
      <dgm:prSet presAssocID="{69989111-4B62-4950-8296-3CB9A2305CCD}" presName="parentText" presStyleLbl="node1" presStyleIdx="0" presStyleCnt="4">
        <dgm:presLayoutVars>
          <dgm:chMax val="0"/>
          <dgm:bulletEnabled val="1"/>
        </dgm:presLayoutVars>
      </dgm:prSet>
      <dgm:spPr/>
      <dgm:t>
        <a:bodyPr/>
        <a:lstStyle/>
        <a:p>
          <a:endParaRPr lang="en-CA"/>
        </a:p>
      </dgm:t>
    </dgm:pt>
    <dgm:pt modelId="{85A78F48-3E89-492E-97DF-04DB2A618CD2}" type="pres">
      <dgm:prSet presAssocID="{630344CD-829A-4BC4-A7D3-7EA4F7DF0EAB}" presName="spacer" presStyleCnt="0"/>
      <dgm:spPr/>
    </dgm:pt>
    <dgm:pt modelId="{EED7D3A2-B393-42AE-B939-1D58D2335142}" type="pres">
      <dgm:prSet presAssocID="{2157070E-BCFF-4DA9-BDB4-F3F04E93D62C}" presName="parentText" presStyleLbl="node1" presStyleIdx="1" presStyleCnt="4">
        <dgm:presLayoutVars>
          <dgm:chMax val="0"/>
          <dgm:bulletEnabled val="1"/>
        </dgm:presLayoutVars>
      </dgm:prSet>
      <dgm:spPr/>
      <dgm:t>
        <a:bodyPr/>
        <a:lstStyle/>
        <a:p>
          <a:endParaRPr lang="en-CA"/>
        </a:p>
      </dgm:t>
    </dgm:pt>
    <dgm:pt modelId="{E3E3A7B7-71DE-4245-809E-DEF8CF83B826}" type="pres">
      <dgm:prSet presAssocID="{C06026BA-6D6C-4105-B610-40B1D34E48FC}" presName="spacer" presStyleCnt="0"/>
      <dgm:spPr/>
    </dgm:pt>
    <dgm:pt modelId="{B1D02B38-BAD0-495A-9202-1F759C81B488}" type="pres">
      <dgm:prSet presAssocID="{72ABBCDA-5FBB-4B30-85F5-6DA0219CBAAD}" presName="parentText" presStyleLbl="node1" presStyleIdx="2" presStyleCnt="4">
        <dgm:presLayoutVars>
          <dgm:chMax val="0"/>
          <dgm:bulletEnabled val="1"/>
        </dgm:presLayoutVars>
      </dgm:prSet>
      <dgm:spPr/>
      <dgm:t>
        <a:bodyPr/>
        <a:lstStyle/>
        <a:p>
          <a:endParaRPr lang="en-CA"/>
        </a:p>
      </dgm:t>
    </dgm:pt>
    <dgm:pt modelId="{B8265120-3427-4EC9-AE77-1485DB17CEC4}" type="pres">
      <dgm:prSet presAssocID="{794322E1-B781-4DAE-953A-09780568121D}" presName="spacer" presStyleCnt="0"/>
      <dgm:spPr/>
    </dgm:pt>
    <dgm:pt modelId="{250EEE00-66F7-4046-8ECF-989AF40FED3B}" type="pres">
      <dgm:prSet presAssocID="{D057E0BC-CE53-4492-99CB-1CF3A0C7FDB2}" presName="parentText" presStyleLbl="node1" presStyleIdx="3" presStyleCnt="4">
        <dgm:presLayoutVars>
          <dgm:chMax val="0"/>
          <dgm:bulletEnabled val="1"/>
        </dgm:presLayoutVars>
      </dgm:prSet>
      <dgm:spPr/>
      <dgm:t>
        <a:bodyPr/>
        <a:lstStyle/>
        <a:p>
          <a:endParaRPr lang="en-CA"/>
        </a:p>
      </dgm:t>
    </dgm:pt>
  </dgm:ptLst>
  <dgm:cxnLst>
    <dgm:cxn modelId="{B32048BA-F5FE-4227-8DFD-5715BED50907}" srcId="{1F8F7CCA-80F5-47A5-B46E-A025A876B0E9}" destId="{2157070E-BCFF-4DA9-BDB4-F3F04E93D62C}" srcOrd="1" destOrd="0" parTransId="{4212223B-C351-4CE2-B2A5-E1C044215817}" sibTransId="{C06026BA-6D6C-4105-B610-40B1D34E48FC}"/>
    <dgm:cxn modelId="{AA5EB882-CAC8-4B96-A907-539ECFECE0B3}" srcId="{1F8F7CCA-80F5-47A5-B46E-A025A876B0E9}" destId="{69989111-4B62-4950-8296-3CB9A2305CCD}" srcOrd="0" destOrd="0" parTransId="{3ECF4B95-E1F3-4937-BAF7-34DBD8F02BF0}" sibTransId="{630344CD-829A-4BC4-A7D3-7EA4F7DF0EAB}"/>
    <dgm:cxn modelId="{EE80F8F1-3EA7-42EC-8C5D-B3AB9F27EAC2}" type="presOf" srcId="{D057E0BC-CE53-4492-99CB-1CF3A0C7FDB2}" destId="{250EEE00-66F7-4046-8ECF-989AF40FED3B}" srcOrd="0" destOrd="0" presId="urn:microsoft.com/office/officeart/2005/8/layout/vList2"/>
    <dgm:cxn modelId="{92BE6143-817F-4612-81D9-699F90DEB0B3}" type="presOf" srcId="{1F8F7CCA-80F5-47A5-B46E-A025A876B0E9}" destId="{A0D92C3D-5144-4C4F-95AB-CF168A2B6694}" srcOrd="0" destOrd="0" presId="urn:microsoft.com/office/officeart/2005/8/layout/vList2"/>
    <dgm:cxn modelId="{9EB295D7-27A8-42FC-A7F5-99409C0001C6}" type="presOf" srcId="{69989111-4B62-4950-8296-3CB9A2305CCD}" destId="{AB8D9CA0-87FB-4AC3-B276-85CCE483DAED}" srcOrd="0" destOrd="0" presId="urn:microsoft.com/office/officeart/2005/8/layout/vList2"/>
    <dgm:cxn modelId="{BDDFE3C4-0CF4-4A5B-B75A-C32D6732E350}" srcId="{1F8F7CCA-80F5-47A5-B46E-A025A876B0E9}" destId="{72ABBCDA-5FBB-4B30-85F5-6DA0219CBAAD}" srcOrd="2" destOrd="0" parTransId="{F9F9D7BE-02E5-4417-B836-D8BAD4745B11}" sibTransId="{794322E1-B781-4DAE-953A-09780568121D}"/>
    <dgm:cxn modelId="{F1171E0E-8469-4AE8-AE7F-40DFE12688B6}" type="presOf" srcId="{72ABBCDA-5FBB-4B30-85F5-6DA0219CBAAD}" destId="{B1D02B38-BAD0-495A-9202-1F759C81B488}" srcOrd="0" destOrd="0" presId="urn:microsoft.com/office/officeart/2005/8/layout/vList2"/>
    <dgm:cxn modelId="{53954619-375E-4DF0-B01D-0B07B520CB17}" srcId="{1F8F7CCA-80F5-47A5-B46E-A025A876B0E9}" destId="{D057E0BC-CE53-4492-99CB-1CF3A0C7FDB2}" srcOrd="3" destOrd="0" parTransId="{C0529E7A-BD9E-4EC2-86CC-BBD86DD06010}" sibTransId="{0F8F692E-22F0-4022-A0DA-52FC46FBE4EC}"/>
    <dgm:cxn modelId="{351E5605-676B-4941-AF60-3E90E557983E}" type="presOf" srcId="{2157070E-BCFF-4DA9-BDB4-F3F04E93D62C}" destId="{EED7D3A2-B393-42AE-B939-1D58D2335142}" srcOrd="0" destOrd="0" presId="urn:microsoft.com/office/officeart/2005/8/layout/vList2"/>
    <dgm:cxn modelId="{1ABF195D-B592-422D-8D2C-BCA213192201}" type="presParOf" srcId="{A0D92C3D-5144-4C4F-95AB-CF168A2B6694}" destId="{AB8D9CA0-87FB-4AC3-B276-85CCE483DAED}" srcOrd="0" destOrd="0" presId="urn:microsoft.com/office/officeart/2005/8/layout/vList2"/>
    <dgm:cxn modelId="{286D1F7E-6086-4422-BE12-276CF10A43C9}" type="presParOf" srcId="{A0D92C3D-5144-4C4F-95AB-CF168A2B6694}" destId="{85A78F48-3E89-492E-97DF-04DB2A618CD2}" srcOrd="1" destOrd="0" presId="urn:microsoft.com/office/officeart/2005/8/layout/vList2"/>
    <dgm:cxn modelId="{6B7B99EA-14F1-4ABF-8B4E-36E3087AAE2B}" type="presParOf" srcId="{A0D92C3D-5144-4C4F-95AB-CF168A2B6694}" destId="{EED7D3A2-B393-42AE-B939-1D58D2335142}" srcOrd="2" destOrd="0" presId="urn:microsoft.com/office/officeart/2005/8/layout/vList2"/>
    <dgm:cxn modelId="{1F532E6E-0D66-47CF-A9F6-300B2A3788F1}" type="presParOf" srcId="{A0D92C3D-5144-4C4F-95AB-CF168A2B6694}" destId="{E3E3A7B7-71DE-4245-809E-DEF8CF83B826}" srcOrd="3" destOrd="0" presId="urn:microsoft.com/office/officeart/2005/8/layout/vList2"/>
    <dgm:cxn modelId="{E4D3D812-2EEE-436C-89E7-97C25EF44211}" type="presParOf" srcId="{A0D92C3D-5144-4C4F-95AB-CF168A2B6694}" destId="{B1D02B38-BAD0-495A-9202-1F759C81B488}" srcOrd="4" destOrd="0" presId="urn:microsoft.com/office/officeart/2005/8/layout/vList2"/>
    <dgm:cxn modelId="{19247327-CE5F-4814-BE23-17BC709E4DF9}" type="presParOf" srcId="{A0D92C3D-5144-4C4F-95AB-CF168A2B6694}" destId="{B8265120-3427-4EC9-AE77-1485DB17CEC4}" srcOrd="5" destOrd="0" presId="urn:microsoft.com/office/officeart/2005/8/layout/vList2"/>
    <dgm:cxn modelId="{E2EB51BC-4A20-4300-BDFA-1E0EFAF6B349}" type="presParOf" srcId="{A0D92C3D-5144-4C4F-95AB-CF168A2B6694}" destId="{250EEE00-66F7-4046-8ECF-989AF40FED3B}"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45F2AA0-CBCE-4F69-A6F1-D447A50A7FA6}" type="doc">
      <dgm:prSet loTypeId="urn:microsoft.com/office/officeart/2018/2/layout/IconVerticalSolidList" loCatId="icon" qsTypeId="urn:microsoft.com/office/officeart/2005/8/quickstyle/3d1" qsCatId="3D" csTypeId="urn:microsoft.com/office/officeart/2005/8/colors/colorful4" csCatId="colorful" phldr="1"/>
      <dgm:spPr/>
      <dgm:t>
        <a:bodyPr/>
        <a:lstStyle/>
        <a:p>
          <a:endParaRPr lang="en-US"/>
        </a:p>
      </dgm:t>
    </dgm:pt>
    <dgm:pt modelId="{80434AAA-8EE2-4EDB-B50C-0CF055C17473}">
      <dgm:prSet/>
      <dgm:spPr/>
      <dgm:t>
        <a:bodyPr/>
        <a:lstStyle/>
        <a:p>
          <a:pPr>
            <a:lnSpc>
              <a:spcPct val="100000"/>
            </a:lnSpc>
          </a:pPr>
          <a:r>
            <a:rPr lang="en-CA" dirty="0"/>
            <a:t>Learning through experience, learning by ‘doing’ </a:t>
          </a:r>
          <a:endParaRPr lang="en-US" dirty="0"/>
        </a:p>
      </dgm:t>
    </dgm:pt>
    <dgm:pt modelId="{34B176EB-D9D4-4C8C-BDA5-45C4DCD7B2AB}" type="parTrans" cxnId="{A4230F87-C972-4AE6-B6AA-57138BC78B7A}">
      <dgm:prSet/>
      <dgm:spPr/>
      <dgm:t>
        <a:bodyPr/>
        <a:lstStyle/>
        <a:p>
          <a:endParaRPr lang="en-US"/>
        </a:p>
      </dgm:t>
    </dgm:pt>
    <dgm:pt modelId="{46F7F9DF-B3BC-4B3A-AF66-58CCDEDB202F}" type="sibTrans" cxnId="{A4230F87-C972-4AE6-B6AA-57138BC78B7A}">
      <dgm:prSet/>
      <dgm:spPr/>
      <dgm:t>
        <a:bodyPr/>
        <a:lstStyle/>
        <a:p>
          <a:endParaRPr lang="en-US"/>
        </a:p>
      </dgm:t>
    </dgm:pt>
    <dgm:pt modelId="{F76923DA-DD85-4376-8F7F-2DCE46EFDB3A}">
      <dgm:prSet/>
      <dgm:spPr/>
      <dgm:t>
        <a:bodyPr/>
        <a:lstStyle/>
        <a:p>
          <a:pPr>
            <a:lnSpc>
              <a:spcPct val="100000"/>
            </a:lnSpc>
          </a:pPr>
          <a:r>
            <a:rPr lang="en-CA"/>
            <a:t>Experiential Learning Theory (ELT) (Kolb, 1984)</a:t>
          </a:r>
          <a:endParaRPr lang="en-US"/>
        </a:p>
      </dgm:t>
    </dgm:pt>
    <dgm:pt modelId="{5092C717-4173-4A2D-BACB-750D621F5AB1}" type="parTrans" cxnId="{DC99D419-AE2F-41D9-8C9B-7FF253C3EC16}">
      <dgm:prSet/>
      <dgm:spPr/>
      <dgm:t>
        <a:bodyPr/>
        <a:lstStyle/>
        <a:p>
          <a:endParaRPr lang="en-US"/>
        </a:p>
      </dgm:t>
    </dgm:pt>
    <dgm:pt modelId="{EA6482B7-2205-4465-AB21-0AD3B08FFAE7}" type="sibTrans" cxnId="{DC99D419-AE2F-41D9-8C9B-7FF253C3EC16}">
      <dgm:prSet/>
      <dgm:spPr/>
      <dgm:t>
        <a:bodyPr/>
        <a:lstStyle/>
        <a:p>
          <a:endParaRPr lang="en-US"/>
        </a:p>
      </dgm:t>
    </dgm:pt>
    <dgm:pt modelId="{45F04C51-F367-485D-88F8-0D678A7559E5}">
      <dgm:prSet/>
      <dgm:spPr/>
      <dgm:t>
        <a:bodyPr/>
        <a:lstStyle/>
        <a:p>
          <a:pPr>
            <a:lnSpc>
              <a:spcPct val="100000"/>
            </a:lnSpc>
          </a:pPr>
          <a:r>
            <a:rPr lang="en-CA"/>
            <a:t>Traditionally, this has involved internships, job shadowing, etc. but definition continues to widen and be influenced by new cognitive research and technology (e.g., VR &amp; empathy, medicine, BEAM robots, etc.)</a:t>
          </a:r>
          <a:endParaRPr lang="en-US"/>
        </a:p>
      </dgm:t>
    </dgm:pt>
    <dgm:pt modelId="{38440012-F212-423D-8D1A-53015C1F6DCC}" type="parTrans" cxnId="{0CA9CD14-4932-4DB4-95A2-86ED5257F68B}">
      <dgm:prSet/>
      <dgm:spPr/>
      <dgm:t>
        <a:bodyPr/>
        <a:lstStyle/>
        <a:p>
          <a:endParaRPr lang="en-US"/>
        </a:p>
      </dgm:t>
    </dgm:pt>
    <dgm:pt modelId="{F6286198-2BE5-4A01-8B6E-97433D781824}" type="sibTrans" cxnId="{0CA9CD14-4932-4DB4-95A2-86ED5257F68B}">
      <dgm:prSet/>
      <dgm:spPr/>
      <dgm:t>
        <a:bodyPr/>
        <a:lstStyle/>
        <a:p>
          <a:endParaRPr lang="en-US"/>
        </a:p>
      </dgm:t>
    </dgm:pt>
    <dgm:pt modelId="{4972845C-C270-4B62-825D-01C677E044E9}">
      <dgm:prSet/>
      <dgm:spPr/>
      <dgm:t>
        <a:bodyPr/>
        <a:lstStyle/>
        <a:p>
          <a:pPr>
            <a:lnSpc>
              <a:spcPct val="100000"/>
            </a:lnSpc>
          </a:pPr>
          <a:r>
            <a:rPr lang="en-CA" dirty="0"/>
            <a:t>Many Bachelor of Education programs are designed with this model in mind and also offer courses/research for Faculty and students, e.g. University of Saskatchewan, which has some very helpful resources: </a:t>
          </a:r>
          <a:r>
            <a:rPr lang="en-CA" dirty="0">
              <a:solidFill>
                <a:schemeClr val="tx1"/>
              </a:solidFill>
              <a:hlinkClick xmlns:r="http://schemas.openxmlformats.org/officeDocument/2006/relationships" r:id="rId1">
                <a:extLst>
                  <a:ext uri="{A12FA001-AC4F-418D-AE19-62706E023703}">
                    <ahyp:hlinkClr xmlns:ahyp="http://schemas.microsoft.com/office/drawing/2018/hyperlinkcolor" xmlns="" val="tx"/>
                  </a:ext>
                </a:extLst>
              </a:hlinkClick>
            </a:rPr>
            <a:t>https://teaching.usask.ca/curriculum/experiential-learning.php#About</a:t>
          </a:r>
          <a:endParaRPr lang="en-US" dirty="0">
            <a:solidFill>
              <a:schemeClr val="tx1"/>
            </a:solidFill>
          </a:endParaRPr>
        </a:p>
      </dgm:t>
    </dgm:pt>
    <dgm:pt modelId="{47F8A744-78AC-4B00-9909-070F6687A08B}" type="parTrans" cxnId="{E573096C-E553-4359-B185-8E6750E7B26B}">
      <dgm:prSet/>
      <dgm:spPr/>
      <dgm:t>
        <a:bodyPr/>
        <a:lstStyle/>
        <a:p>
          <a:endParaRPr lang="en-US"/>
        </a:p>
      </dgm:t>
    </dgm:pt>
    <dgm:pt modelId="{73F3FF44-4EC6-42CF-A4A9-FE7DCAE2A1A8}" type="sibTrans" cxnId="{E573096C-E553-4359-B185-8E6750E7B26B}">
      <dgm:prSet/>
      <dgm:spPr/>
      <dgm:t>
        <a:bodyPr/>
        <a:lstStyle/>
        <a:p>
          <a:endParaRPr lang="en-US"/>
        </a:p>
      </dgm:t>
    </dgm:pt>
    <dgm:pt modelId="{AB5C450D-715A-4C41-869A-A5AC52CB861B}">
      <dgm:prSet/>
      <dgm:spPr/>
      <dgm:t>
        <a:bodyPr/>
        <a:lstStyle/>
        <a:p>
          <a:pPr>
            <a:lnSpc>
              <a:spcPct val="100000"/>
            </a:lnSpc>
          </a:pPr>
          <a:r>
            <a:rPr lang="en-CA"/>
            <a:t>Key aspect is reflection ‘in doing’ – an embedded part of the process.</a:t>
          </a:r>
          <a:endParaRPr lang="en-US"/>
        </a:p>
      </dgm:t>
    </dgm:pt>
    <dgm:pt modelId="{8AC40722-76C7-4FA4-A16D-1E342639288F}" type="parTrans" cxnId="{1D63B96A-5726-4AB9-A879-75D244E6D765}">
      <dgm:prSet/>
      <dgm:spPr/>
      <dgm:t>
        <a:bodyPr/>
        <a:lstStyle/>
        <a:p>
          <a:endParaRPr lang="en-US"/>
        </a:p>
      </dgm:t>
    </dgm:pt>
    <dgm:pt modelId="{91B453F4-FCDB-4356-BE50-88FA869BE975}" type="sibTrans" cxnId="{1D63B96A-5726-4AB9-A879-75D244E6D765}">
      <dgm:prSet/>
      <dgm:spPr/>
      <dgm:t>
        <a:bodyPr/>
        <a:lstStyle/>
        <a:p>
          <a:endParaRPr lang="en-US"/>
        </a:p>
      </dgm:t>
    </dgm:pt>
    <dgm:pt modelId="{DFD3FC11-C613-4404-B211-E1115FB42598}" type="pres">
      <dgm:prSet presAssocID="{A45F2AA0-CBCE-4F69-A6F1-D447A50A7FA6}" presName="root" presStyleCnt="0">
        <dgm:presLayoutVars>
          <dgm:dir/>
          <dgm:resizeHandles val="exact"/>
        </dgm:presLayoutVars>
      </dgm:prSet>
      <dgm:spPr/>
      <dgm:t>
        <a:bodyPr/>
        <a:lstStyle/>
        <a:p>
          <a:endParaRPr lang="en-CA"/>
        </a:p>
      </dgm:t>
    </dgm:pt>
    <dgm:pt modelId="{9A55D5B3-47C8-4E04-A010-D8D2C6988C82}" type="pres">
      <dgm:prSet presAssocID="{80434AAA-8EE2-4EDB-B50C-0CF055C17473}" presName="compNode" presStyleCnt="0"/>
      <dgm:spPr/>
    </dgm:pt>
    <dgm:pt modelId="{48BBB9B1-CC98-4F88-BC12-0D17E76E5566}" type="pres">
      <dgm:prSet presAssocID="{80434AAA-8EE2-4EDB-B50C-0CF055C17473}" presName="bgRect" presStyleLbl="bgShp" presStyleIdx="0" presStyleCnt="5"/>
      <dgm:spPr/>
    </dgm:pt>
    <dgm:pt modelId="{C74C660E-6939-4DBD-9A18-CC3A33F39920}" type="pres">
      <dgm:prSet presAssocID="{80434AAA-8EE2-4EDB-B50C-0CF055C17473}" presName="iconRect" presStyleLbl="node1" presStyleIdx="0" presStyleCnt="5"/>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a:blipFill>
      </dgm:spPr>
      <dgm:extLst>
        <a:ext uri="{E40237B7-FDA0-4F09-8148-C483321AD2D9}">
          <dgm14:cNvPr xmlns:dgm14="http://schemas.microsoft.com/office/drawing/2010/diagram" id="0" name="" descr="Head with Gears"/>
        </a:ext>
      </dgm:extLst>
    </dgm:pt>
    <dgm:pt modelId="{D48ED604-FB16-4465-BD40-C6F87CF3510A}" type="pres">
      <dgm:prSet presAssocID="{80434AAA-8EE2-4EDB-B50C-0CF055C17473}" presName="spaceRect" presStyleCnt="0"/>
      <dgm:spPr/>
    </dgm:pt>
    <dgm:pt modelId="{134224D7-7153-47E0-9E26-F67EE0173C49}" type="pres">
      <dgm:prSet presAssocID="{80434AAA-8EE2-4EDB-B50C-0CF055C17473}" presName="parTx" presStyleLbl="revTx" presStyleIdx="0" presStyleCnt="5">
        <dgm:presLayoutVars>
          <dgm:chMax val="0"/>
          <dgm:chPref val="0"/>
        </dgm:presLayoutVars>
      </dgm:prSet>
      <dgm:spPr/>
      <dgm:t>
        <a:bodyPr/>
        <a:lstStyle/>
        <a:p>
          <a:endParaRPr lang="en-CA"/>
        </a:p>
      </dgm:t>
    </dgm:pt>
    <dgm:pt modelId="{58BCA2DF-433B-4C6E-AFBB-96A44851B402}" type="pres">
      <dgm:prSet presAssocID="{46F7F9DF-B3BC-4B3A-AF66-58CCDEDB202F}" presName="sibTrans" presStyleCnt="0"/>
      <dgm:spPr/>
    </dgm:pt>
    <dgm:pt modelId="{880FCA5F-A486-4368-943C-AAC38C67D80C}" type="pres">
      <dgm:prSet presAssocID="{F76923DA-DD85-4376-8F7F-2DCE46EFDB3A}" presName="compNode" presStyleCnt="0"/>
      <dgm:spPr/>
    </dgm:pt>
    <dgm:pt modelId="{25BBF936-77A4-4C7E-82F5-F0CBBD702BD2}" type="pres">
      <dgm:prSet presAssocID="{F76923DA-DD85-4376-8F7F-2DCE46EFDB3A}" presName="bgRect" presStyleLbl="bgShp" presStyleIdx="1" presStyleCnt="5"/>
      <dgm:spPr/>
    </dgm:pt>
    <dgm:pt modelId="{16F7E649-F6C4-4F82-99B8-8A1288CD518E}" type="pres">
      <dgm:prSet presAssocID="{F76923DA-DD85-4376-8F7F-2DCE46EFDB3A}" presName="iconRect" presStyleLbl="node1" presStyleIdx="1" presStyleCnt="5"/>
      <dgm:spPr>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a:blipFill>
      </dgm:spPr>
      <dgm:extLst>
        <a:ext uri="{E40237B7-FDA0-4F09-8148-C483321AD2D9}">
          <dgm14:cNvPr xmlns:dgm14="http://schemas.microsoft.com/office/drawing/2010/diagram" id="0" name="" descr="Books"/>
        </a:ext>
      </dgm:extLst>
    </dgm:pt>
    <dgm:pt modelId="{566FBDB8-9A59-4597-8640-C43E850B6C4E}" type="pres">
      <dgm:prSet presAssocID="{F76923DA-DD85-4376-8F7F-2DCE46EFDB3A}" presName="spaceRect" presStyleCnt="0"/>
      <dgm:spPr/>
    </dgm:pt>
    <dgm:pt modelId="{8FE8ED14-A62F-4AB2-AEC0-49798EEB474C}" type="pres">
      <dgm:prSet presAssocID="{F76923DA-DD85-4376-8F7F-2DCE46EFDB3A}" presName="parTx" presStyleLbl="revTx" presStyleIdx="1" presStyleCnt="5">
        <dgm:presLayoutVars>
          <dgm:chMax val="0"/>
          <dgm:chPref val="0"/>
        </dgm:presLayoutVars>
      </dgm:prSet>
      <dgm:spPr/>
      <dgm:t>
        <a:bodyPr/>
        <a:lstStyle/>
        <a:p>
          <a:endParaRPr lang="en-CA"/>
        </a:p>
      </dgm:t>
    </dgm:pt>
    <dgm:pt modelId="{080E6F15-C764-4187-B13D-4A9FBE6D5F13}" type="pres">
      <dgm:prSet presAssocID="{EA6482B7-2205-4465-AB21-0AD3B08FFAE7}" presName="sibTrans" presStyleCnt="0"/>
      <dgm:spPr/>
    </dgm:pt>
    <dgm:pt modelId="{39048DDD-E1DA-4F39-9BEC-4E41FFF79AEC}" type="pres">
      <dgm:prSet presAssocID="{45F04C51-F367-485D-88F8-0D678A7559E5}" presName="compNode" presStyleCnt="0"/>
      <dgm:spPr/>
    </dgm:pt>
    <dgm:pt modelId="{5AF174AE-F7A2-490B-AC5A-E8F11B55EBBA}" type="pres">
      <dgm:prSet presAssocID="{45F04C51-F367-485D-88F8-0D678A7559E5}" presName="bgRect" presStyleLbl="bgShp" presStyleIdx="2" presStyleCnt="5"/>
      <dgm:spPr/>
    </dgm:pt>
    <dgm:pt modelId="{652AAFE2-F57C-4535-BDEC-4468DBDFD009}" type="pres">
      <dgm:prSet presAssocID="{45F04C51-F367-485D-88F8-0D678A7559E5}" presName="iconRect" presStyleLbl="node1" presStyleIdx="2" presStyleCnt="5"/>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xmlns="" r:embed="rId7"/>
              </a:ext>
            </a:extLst>
          </a:blip>
          <a:stretch>
            <a:fillRect/>
          </a:stretch>
        </a:blipFill>
      </dgm:spPr>
      <dgm:extLst>
        <a:ext uri="{E40237B7-FDA0-4F09-8148-C483321AD2D9}">
          <dgm14:cNvPr xmlns:dgm14="http://schemas.microsoft.com/office/drawing/2010/diagram" id="0" name="" descr="Users"/>
        </a:ext>
      </dgm:extLst>
    </dgm:pt>
    <dgm:pt modelId="{CD01D3D8-03EE-4571-B46C-88CEAE06764C}" type="pres">
      <dgm:prSet presAssocID="{45F04C51-F367-485D-88F8-0D678A7559E5}" presName="spaceRect" presStyleCnt="0"/>
      <dgm:spPr/>
    </dgm:pt>
    <dgm:pt modelId="{406949F9-D22B-4382-9A89-101EC6EB7625}" type="pres">
      <dgm:prSet presAssocID="{45F04C51-F367-485D-88F8-0D678A7559E5}" presName="parTx" presStyleLbl="revTx" presStyleIdx="2" presStyleCnt="5">
        <dgm:presLayoutVars>
          <dgm:chMax val="0"/>
          <dgm:chPref val="0"/>
        </dgm:presLayoutVars>
      </dgm:prSet>
      <dgm:spPr/>
      <dgm:t>
        <a:bodyPr/>
        <a:lstStyle/>
        <a:p>
          <a:endParaRPr lang="en-CA"/>
        </a:p>
      </dgm:t>
    </dgm:pt>
    <dgm:pt modelId="{919B7CC7-F277-496B-9700-CD4B97EBE3DD}" type="pres">
      <dgm:prSet presAssocID="{F6286198-2BE5-4A01-8B6E-97433D781824}" presName="sibTrans" presStyleCnt="0"/>
      <dgm:spPr/>
    </dgm:pt>
    <dgm:pt modelId="{3F75F5EF-8DF4-46F9-8743-7AEABAD2BF4B}" type="pres">
      <dgm:prSet presAssocID="{4972845C-C270-4B62-825D-01C677E044E9}" presName="compNode" presStyleCnt="0"/>
      <dgm:spPr/>
    </dgm:pt>
    <dgm:pt modelId="{6460EFF2-E926-41AB-929B-AA3759213424}" type="pres">
      <dgm:prSet presAssocID="{4972845C-C270-4B62-825D-01C677E044E9}" presName="bgRect" presStyleLbl="bgShp" presStyleIdx="3" presStyleCnt="5"/>
      <dgm:spPr/>
    </dgm:pt>
    <dgm:pt modelId="{AF1A96C1-955C-48D8-BFC9-68144A9FAAB4}" type="pres">
      <dgm:prSet presAssocID="{4972845C-C270-4B62-825D-01C677E044E9}" presName="iconRect" presStyleLbl="node1" presStyleIdx="3" presStyleCnt="5"/>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xmlns="" r:embed="rId9"/>
              </a:ext>
            </a:extLst>
          </a:blip>
          <a:stretch>
            <a:fillRect/>
          </a:stretch>
        </a:blipFill>
      </dgm:spPr>
      <dgm:extLst>
        <a:ext uri="{E40237B7-FDA0-4F09-8148-C483321AD2D9}">
          <dgm14:cNvPr xmlns:dgm14="http://schemas.microsoft.com/office/drawing/2010/diagram" id="0" name="" descr="Teacher"/>
        </a:ext>
      </dgm:extLst>
    </dgm:pt>
    <dgm:pt modelId="{94EB0181-18F6-4C1C-8A76-0CE81FE2FF2A}" type="pres">
      <dgm:prSet presAssocID="{4972845C-C270-4B62-825D-01C677E044E9}" presName="spaceRect" presStyleCnt="0"/>
      <dgm:spPr/>
    </dgm:pt>
    <dgm:pt modelId="{940ED1B3-A905-4A21-86E2-986FDDF962EE}" type="pres">
      <dgm:prSet presAssocID="{4972845C-C270-4B62-825D-01C677E044E9}" presName="parTx" presStyleLbl="revTx" presStyleIdx="3" presStyleCnt="5">
        <dgm:presLayoutVars>
          <dgm:chMax val="0"/>
          <dgm:chPref val="0"/>
        </dgm:presLayoutVars>
      </dgm:prSet>
      <dgm:spPr/>
      <dgm:t>
        <a:bodyPr/>
        <a:lstStyle/>
        <a:p>
          <a:endParaRPr lang="en-CA"/>
        </a:p>
      </dgm:t>
    </dgm:pt>
    <dgm:pt modelId="{160CE44A-125E-4834-A26F-A37979E79B90}" type="pres">
      <dgm:prSet presAssocID="{73F3FF44-4EC6-42CF-A4A9-FE7DCAE2A1A8}" presName="sibTrans" presStyleCnt="0"/>
      <dgm:spPr/>
    </dgm:pt>
    <dgm:pt modelId="{E9CAB547-EE4B-4386-AAFD-C454A7BF9739}" type="pres">
      <dgm:prSet presAssocID="{AB5C450D-715A-4C41-869A-A5AC52CB861B}" presName="compNode" presStyleCnt="0"/>
      <dgm:spPr/>
    </dgm:pt>
    <dgm:pt modelId="{A8C2FD9C-FFF9-40BD-903E-268BB70625BA}" type="pres">
      <dgm:prSet presAssocID="{AB5C450D-715A-4C41-869A-A5AC52CB861B}" presName="bgRect" presStyleLbl="bgShp" presStyleIdx="4" presStyleCnt="5"/>
      <dgm:spPr/>
    </dgm:pt>
    <dgm:pt modelId="{77907A7F-1859-4F2D-8982-23A9F7B1C588}" type="pres">
      <dgm:prSet presAssocID="{AB5C450D-715A-4C41-869A-A5AC52CB861B}" presName="iconRect" presStyleLbl="node1" presStyleIdx="4" presStyleCnt="5"/>
      <dgm:spPr>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xmlns="" r:embed="rId11"/>
              </a:ext>
            </a:extLst>
          </a:blip>
          <a:stretch>
            <a:fillRect/>
          </a:stretch>
        </a:blipFill>
      </dgm:spPr>
      <dgm:extLst>
        <a:ext uri="{E40237B7-FDA0-4F09-8148-C483321AD2D9}">
          <dgm14:cNvPr xmlns:dgm14="http://schemas.microsoft.com/office/drawing/2010/diagram" id="0" name="" descr="Line Arrow: Clockwise curve"/>
        </a:ext>
      </dgm:extLst>
    </dgm:pt>
    <dgm:pt modelId="{669386A8-7E19-4FCA-B32A-1E542877AB1B}" type="pres">
      <dgm:prSet presAssocID="{AB5C450D-715A-4C41-869A-A5AC52CB861B}" presName="spaceRect" presStyleCnt="0"/>
      <dgm:spPr/>
    </dgm:pt>
    <dgm:pt modelId="{2BCF671C-10F0-4C49-9FAB-DF0BE10C46F8}" type="pres">
      <dgm:prSet presAssocID="{AB5C450D-715A-4C41-869A-A5AC52CB861B}" presName="parTx" presStyleLbl="revTx" presStyleIdx="4" presStyleCnt="5">
        <dgm:presLayoutVars>
          <dgm:chMax val="0"/>
          <dgm:chPref val="0"/>
        </dgm:presLayoutVars>
      </dgm:prSet>
      <dgm:spPr/>
      <dgm:t>
        <a:bodyPr/>
        <a:lstStyle/>
        <a:p>
          <a:endParaRPr lang="en-CA"/>
        </a:p>
      </dgm:t>
    </dgm:pt>
  </dgm:ptLst>
  <dgm:cxnLst>
    <dgm:cxn modelId="{0635F196-EA49-41C3-96DD-8BC10A30A9B1}" type="presOf" srcId="{80434AAA-8EE2-4EDB-B50C-0CF055C17473}" destId="{134224D7-7153-47E0-9E26-F67EE0173C49}" srcOrd="0" destOrd="0" presId="urn:microsoft.com/office/officeart/2018/2/layout/IconVerticalSolidList"/>
    <dgm:cxn modelId="{2E6344E8-8041-46AD-A981-DBE9CA9A0AA8}" type="presOf" srcId="{4972845C-C270-4B62-825D-01C677E044E9}" destId="{940ED1B3-A905-4A21-86E2-986FDDF962EE}" srcOrd="0" destOrd="0" presId="urn:microsoft.com/office/officeart/2018/2/layout/IconVerticalSolidList"/>
    <dgm:cxn modelId="{0CA9CD14-4932-4DB4-95A2-86ED5257F68B}" srcId="{A45F2AA0-CBCE-4F69-A6F1-D447A50A7FA6}" destId="{45F04C51-F367-485D-88F8-0D678A7559E5}" srcOrd="2" destOrd="0" parTransId="{38440012-F212-423D-8D1A-53015C1F6DCC}" sibTransId="{F6286198-2BE5-4A01-8B6E-97433D781824}"/>
    <dgm:cxn modelId="{1D63B96A-5726-4AB9-A879-75D244E6D765}" srcId="{A45F2AA0-CBCE-4F69-A6F1-D447A50A7FA6}" destId="{AB5C450D-715A-4C41-869A-A5AC52CB861B}" srcOrd="4" destOrd="0" parTransId="{8AC40722-76C7-4FA4-A16D-1E342639288F}" sibTransId="{91B453F4-FCDB-4356-BE50-88FA869BE975}"/>
    <dgm:cxn modelId="{A4230F87-C972-4AE6-B6AA-57138BC78B7A}" srcId="{A45F2AA0-CBCE-4F69-A6F1-D447A50A7FA6}" destId="{80434AAA-8EE2-4EDB-B50C-0CF055C17473}" srcOrd="0" destOrd="0" parTransId="{34B176EB-D9D4-4C8C-BDA5-45C4DCD7B2AB}" sibTransId="{46F7F9DF-B3BC-4B3A-AF66-58CCDEDB202F}"/>
    <dgm:cxn modelId="{637735F5-16C5-4CAF-9FD9-CC3C69DDA246}" type="presOf" srcId="{45F04C51-F367-485D-88F8-0D678A7559E5}" destId="{406949F9-D22B-4382-9A89-101EC6EB7625}" srcOrd="0" destOrd="0" presId="urn:microsoft.com/office/officeart/2018/2/layout/IconVerticalSolidList"/>
    <dgm:cxn modelId="{13AC25A5-656B-4C00-AF17-3B1CB2880462}" type="presOf" srcId="{F76923DA-DD85-4376-8F7F-2DCE46EFDB3A}" destId="{8FE8ED14-A62F-4AB2-AEC0-49798EEB474C}" srcOrd="0" destOrd="0" presId="urn:microsoft.com/office/officeart/2018/2/layout/IconVerticalSolidList"/>
    <dgm:cxn modelId="{81FC3CE5-08CB-40AB-9F51-0551BC60F660}" type="presOf" srcId="{A45F2AA0-CBCE-4F69-A6F1-D447A50A7FA6}" destId="{DFD3FC11-C613-4404-B211-E1115FB42598}" srcOrd="0" destOrd="0" presId="urn:microsoft.com/office/officeart/2018/2/layout/IconVerticalSolidList"/>
    <dgm:cxn modelId="{9D410DCD-9CA6-4CEE-81B6-EA852F640EFB}" type="presOf" srcId="{AB5C450D-715A-4C41-869A-A5AC52CB861B}" destId="{2BCF671C-10F0-4C49-9FAB-DF0BE10C46F8}" srcOrd="0" destOrd="0" presId="urn:microsoft.com/office/officeart/2018/2/layout/IconVerticalSolidList"/>
    <dgm:cxn modelId="{E573096C-E553-4359-B185-8E6750E7B26B}" srcId="{A45F2AA0-CBCE-4F69-A6F1-D447A50A7FA6}" destId="{4972845C-C270-4B62-825D-01C677E044E9}" srcOrd="3" destOrd="0" parTransId="{47F8A744-78AC-4B00-9909-070F6687A08B}" sibTransId="{73F3FF44-4EC6-42CF-A4A9-FE7DCAE2A1A8}"/>
    <dgm:cxn modelId="{DC99D419-AE2F-41D9-8C9B-7FF253C3EC16}" srcId="{A45F2AA0-CBCE-4F69-A6F1-D447A50A7FA6}" destId="{F76923DA-DD85-4376-8F7F-2DCE46EFDB3A}" srcOrd="1" destOrd="0" parTransId="{5092C717-4173-4A2D-BACB-750D621F5AB1}" sibTransId="{EA6482B7-2205-4465-AB21-0AD3B08FFAE7}"/>
    <dgm:cxn modelId="{D869379C-BB2E-4330-AB5E-700ABE55BFF9}" type="presParOf" srcId="{DFD3FC11-C613-4404-B211-E1115FB42598}" destId="{9A55D5B3-47C8-4E04-A010-D8D2C6988C82}" srcOrd="0" destOrd="0" presId="urn:microsoft.com/office/officeart/2018/2/layout/IconVerticalSolidList"/>
    <dgm:cxn modelId="{E100DFD2-3054-4F4E-B1FF-4B8B192310EC}" type="presParOf" srcId="{9A55D5B3-47C8-4E04-A010-D8D2C6988C82}" destId="{48BBB9B1-CC98-4F88-BC12-0D17E76E5566}" srcOrd="0" destOrd="0" presId="urn:microsoft.com/office/officeart/2018/2/layout/IconVerticalSolidList"/>
    <dgm:cxn modelId="{FB419792-21AD-4355-8097-98552A0595B3}" type="presParOf" srcId="{9A55D5B3-47C8-4E04-A010-D8D2C6988C82}" destId="{C74C660E-6939-4DBD-9A18-CC3A33F39920}" srcOrd="1" destOrd="0" presId="urn:microsoft.com/office/officeart/2018/2/layout/IconVerticalSolidList"/>
    <dgm:cxn modelId="{F5725124-ADCA-4B4B-A551-76783C025075}" type="presParOf" srcId="{9A55D5B3-47C8-4E04-A010-D8D2C6988C82}" destId="{D48ED604-FB16-4465-BD40-C6F87CF3510A}" srcOrd="2" destOrd="0" presId="urn:microsoft.com/office/officeart/2018/2/layout/IconVerticalSolidList"/>
    <dgm:cxn modelId="{7F9EBFF5-94CE-44B9-9FC2-2B8FAA7A2639}" type="presParOf" srcId="{9A55D5B3-47C8-4E04-A010-D8D2C6988C82}" destId="{134224D7-7153-47E0-9E26-F67EE0173C49}" srcOrd="3" destOrd="0" presId="urn:microsoft.com/office/officeart/2018/2/layout/IconVerticalSolidList"/>
    <dgm:cxn modelId="{8DF62DE7-853E-4A9E-B05C-4DE5E11BD319}" type="presParOf" srcId="{DFD3FC11-C613-4404-B211-E1115FB42598}" destId="{58BCA2DF-433B-4C6E-AFBB-96A44851B402}" srcOrd="1" destOrd="0" presId="urn:microsoft.com/office/officeart/2018/2/layout/IconVerticalSolidList"/>
    <dgm:cxn modelId="{BB5F131C-6CAC-439C-859F-7900AC3E3C76}" type="presParOf" srcId="{DFD3FC11-C613-4404-B211-E1115FB42598}" destId="{880FCA5F-A486-4368-943C-AAC38C67D80C}" srcOrd="2" destOrd="0" presId="urn:microsoft.com/office/officeart/2018/2/layout/IconVerticalSolidList"/>
    <dgm:cxn modelId="{23D519DD-35D6-4888-ADE5-57F50A7B1E3B}" type="presParOf" srcId="{880FCA5F-A486-4368-943C-AAC38C67D80C}" destId="{25BBF936-77A4-4C7E-82F5-F0CBBD702BD2}" srcOrd="0" destOrd="0" presId="urn:microsoft.com/office/officeart/2018/2/layout/IconVerticalSolidList"/>
    <dgm:cxn modelId="{3F7F8180-7BAB-42B7-AFC9-DF3C455B7C91}" type="presParOf" srcId="{880FCA5F-A486-4368-943C-AAC38C67D80C}" destId="{16F7E649-F6C4-4F82-99B8-8A1288CD518E}" srcOrd="1" destOrd="0" presId="urn:microsoft.com/office/officeart/2018/2/layout/IconVerticalSolidList"/>
    <dgm:cxn modelId="{2012E3E2-6141-4BE1-9922-931ADD1A99BA}" type="presParOf" srcId="{880FCA5F-A486-4368-943C-AAC38C67D80C}" destId="{566FBDB8-9A59-4597-8640-C43E850B6C4E}" srcOrd="2" destOrd="0" presId="urn:microsoft.com/office/officeart/2018/2/layout/IconVerticalSolidList"/>
    <dgm:cxn modelId="{B53CCE60-8FD6-49C6-9557-35775104DA01}" type="presParOf" srcId="{880FCA5F-A486-4368-943C-AAC38C67D80C}" destId="{8FE8ED14-A62F-4AB2-AEC0-49798EEB474C}" srcOrd="3" destOrd="0" presId="urn:microsoft.com/office/officeart/2018/2/layout/IconVerticalSolidList"/>
    <dgm:cxn modelId="{C4F12C6E-EE7C-469C-A9FB-D5F99C1A658C}" type="presParOf" srcId="{DFD3FC11-C613-4404-B211-E1115FB42598}" destId="{080E6F15-C764-4187-B13D-4A9FBE6D5F13}" srcOrd="3" destOrd="0" presId="urn:microsoft.com/office/officeart/2018/2/layout/IconVerticalSolidList"/>
    <dgm:cxn modelId="{F27270CD-E7D9-49E4-B5DE-F33DCF9CCC19}" type="presParOf" srcId="{DFD3FC11-C613-4404-B211-E1115FB42598}" destId="{39048DDD-E1DA-4F39-9BEC-4E41FFF79AEC}" srcOrd="4" destOrd="0" presId="urn:microsoft.com/office/officeart/2018/2/layout/IconVerticalSolidList"/>
    <dgm:cxn modelId="{0DE1E71A-0EA7-4765-BECD-93E0555815E5}" type="presParOf" srcId="{39048DDD-E1DA-4F39-9BEC-4E41FFF79AEC}" destId="{5AF174AE-F7A2-490B-AC5A-E8F11B55EBBA}" srcOrd="0" destOrd="0" presId="urn:microsoft.com/office/officeart/2018/2/layout/IconVerticalSolidList"/>
    <dgm:cxn modelId="{DB43253D-1663-47D2-A015-23362768D50C}" type="presParOf" srcId="{39048DDD-E1DA-4F39-9BEC-4E41FFF79AEC}" destId="{652AAFE2-F57C-4535-BDEC-4468DBDFD009}" srcOrd="1" destOrd="0" presId="urn:microsoft.com/office/officeart/2018/2/layout/IconVerticalSolidList"/>
    <dgm:cxn modelId="{83B9DD3C-944B-4868-85A3-4C899FCCE3E8}" type="presParOf" srcId="{39048DDD-E1DA-4F39-9BEC-4E41FFF79AEC}" destId="{CD01D3D8-03EE-4571-B46C-88CEAE06764C}" srcOrd="2" destOrd="0" presId="urn:microsoft.com/office/officeart/2018/2/layout/IconVerticalSolidList"/>
    <dgm:cxn modelId="{49F998C2-C8CD-42AA-B249-8672F4D82E76}" type="presParOf" srcId="{39048DDD-E1DA-4F39-9BEC-4E41FFF79AEC}" destId="{406949F9-D22B-4382-9A89-101EC6EB7625}" srcOrd="3" destOrd="0" presId="urn:microsoft.com/office/officeart/2018/2/layout/IconVerticalSolidList"/>
    <dgm:cxn modelId="{9F7665B2-4121-4241-AF08-74643E3C3DB0}" type="presParOf" srcId="{DFD3FC11-C613-4404-B211-E1115FB42598}" destId="{919B7CC7-F277-496B-9700-CD4B97EBE3DD}" srcOrd="5" destOrd="0" presId="urn:microsoft.com/office/officeart/2018/2/layout/IconVerticalSolidList"/>
    <dgm:cxn modelId="{52CF3EAB-FDD8-40F0-85BC-B0E8E2324550}" type="presParOf" srcId="{DFD3FC11-C613-4404-B211-E1115FB42598}" destId="{3F75F5EF-8DF4-46F9-8743-7AEABAD2BF4B}" srcOrd="6" destOrd="0" presId="urn:microsoft.com/office/officeart/2018/2/layout/IconVerticalSolidList"/>
    <dgm:cxn modelId="{BEC5C514-49B3-462B-8E90-1D4FD67C7D76}" type="presParOf" srcId="{3F75F5EF-8DF4-46F9-8743-7AEABAD2BF4B}" destId="{6460EFF2-E926-41AB-929B-AA3759213424}" srcOrd="0" destOrd="0" presId="urn:microsoft.com/office/officeart/2018/2/layout/IconVerticalSolidList"/>
    <dgm:cxn modelId="{FA1D2590-B2B2-4E14-BE11-D1BDE4E055FD}" type="presParOf" srcId="{3F75F5EF-8DF4-46F9-8743-7AEABAD2BF4B}" destId="{AF1A96C1-955C-48D8-BFC9-68144A9FAAB4}" srcOrd="1" destOrd="0" presId="urn:microsoft.com/office/officeart/2018/2/layout/IconVerticalSolidList"/>
    <dgm:cxn modelId="{ACF6D8BF-18FB-4C5E-A5D1-3536D9E4ABAF}" type="presParOf" srcId="{3F75F5EF-8DF4-46F9-8743-7AEABAD2BF4B}" destId="{94EB0181-18F6-4C1C-8A76-0CE81FE2FF2A}" srcOrd="2" destOrd="0" presId="urn:microsoft.com/office/officeart/2018/2/layout/IconVerticalSolidList"/>
    <dgm:cxn modelId="{72F0FA62-2CBB-4000-B29B-4E34CA5FB61F}" type="presParOf" srcId="{3F75F5EF-8DF4-46F9-8743-7AEABAD2BF4B}" destId="{940ED1B3-A905-4A21-86E2-986FDDF962EE}" srcOrd="3" destOrd="0" presId="urn:microsoft.com/office/officeart/2018/2/layout/IconVerticalSolidList"/>
    <dgm:cxn modelId="{6B3CC31A-C10C-473D-A8DA-F600F5AC975F}" type="presParOf" srcId="{DFD3FC11-C613-4404-B211-E1115FB42598}" destId="{160CE44A-125E-4834-A26F-A37979E79B90}" srcOrd="7" destOrd="0" presId="urn:microsoft.com/office/officeart/2018/2/layout/IconVerticalSolidList"/>
    <dgm:cxn modelId="{5FF69C0B-2AD8-4B3A-9D28-2A1175EE17DA}" type="presParOf" srcId="{DFD3FC11-C613-4404-B211-E1115FB42598}" destId="{E9CAB547-EE4B-4386-AAFD-C454A7BF9739}" srcOrd="8" destOrd="0" presId="urn:microsoft.com/office/officeart/2018/2/layout/IconVerticalSolidList"/>
    <dgm:cxn modelId="{16E48AD5-0423-4838-9128-72552C97FEFF}" type="presParOf" srcId="{E9CAB547-EE4B-4386-AAFD-C454A7BF9739}" destId="{A8C2FD9C-FFF9-40BD-903E-268BB70625BA}" srcOrd="0" destOrd="0" presId="urn:microsoft.com/office/officeart/2018/2/layout/IconVerticalSolidList"/>
    <dgm:cxn modelId="{57F2CFE2-D492-4A81-839A-33B20FD8FD64}" type="presParOf" srcId="{E9CAB547-EE4B-4386-AAFD-C454A7BF9739}" destId="{77907A7F-1859-4F2D-8982-23A9F7B1C588}" srcOrd="1" destOrd="0" presId="urn:microsoft.com/office/officeart/2018/2/layout/IconVerticalSolidList"/>
    <dgm:cxn modelId="{3CB4EE02-5751-4F06-AD8B-C47C0D207D66}" type="presParOf" srcId="{E9CAB547-EE4B-4386-AAFD-C454A7BF9739}" destId="{669386A8-7E19-4FCA-B32A-1E542877AB1B}" srcOrd="2" destOrd="0" presId="urn:microsoft.com/office/officeart/2018/2/layout/IconVerticalSolidList"/>
    <dgm:cxn modelId="{9AF14FBC-E6C6-4B37-87D2-971C63010446}" type="presParOf" srcId="{E9CAB547-EE4B-4386-AAFD-C454A7BF9739}" destId="{2BCF671C-10F0-4C49-9FAB-DF0BE10C46F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2EC651-B2FE-48AB-B9C7-3893F4374430}">
      <dsp:nvSpPr>
        <dsp:cNvPr id="0" name=""/>
        <dsp:cNvSpPr/>
      </dsp:nvSpPr>
      <dsp:spPr>
        <a:xfrm>
          <a:off x="222669" y="391570"/>
          <a:ext cx="1341248" cy="134124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C6C85AB2-2F5C-4128-A4AE-B869FBE074DA}">
      <dsp:nvSpPr>
        <dsp:cNvPr id="0" name=""/>
        <dsp:cNvSpPr/>
      </dsp:nvSpPr>
      <dsp:spPr>
        <a:xfrm>
          <a:off x="504331" y="673232"/>
          <a:ext cx="777924" cy="777924"/>
        </a:xfrm>
        <a:prstGeom prst="rect">
          <a:avLst/>
        </a:prstGeom>
        <a:blipFill>
          <a:blip xmlns:r="http://schemas.openxmlformats.org/officeDocument/2006/relationships" r:embed="rId1" cstate="print">
            <a:extLst>
              <a:ext uri="{28A0092B-C50C-407E-A947-70E740481C1C}">
                <a14:useLocalDpi xmlns:a14="http://schemas.microsoft.com/office/drawing/2010/main" val="0"/>
              </a:ext>
              <a:ext uri="{96DAC541-7B7A-43D3-8B79-37D633B846F1}">
                <asvg:svgBlip xmlns:asvg="http://schemas.microsoft.com/office/drawing/2016/SVG/main" xmlns=""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1A8D50C9-6553-4B56-9031-342E377DE0DC}">
      <dsp:nvSpPr>
        <dsp:cNvPr id="0" name=""/>
        <dsp:cNvSpPr/>
      </dsp:nvSpPr>
      <dsp:spPr>
        <a:xfrm>
          <a:off x="1862836" y="69838"/>
          <a:ext cx="3161515" cy="19847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066800">
            <a:lnSpc>
              <a:spcPct val="90000"/>
            </a:lnSpc>
            <a:spcBef>
              <a:spcPct val="0"/>
            </a:spcBef>
            <a:spcAft>
              <a:spcPct val="35000"/>
            </a:spcAft>
          </a:pPr>
          <a:r>
            <a:rPr lang="en-US" sz="2400" kern="1200" dirty="0"/>
            <a:t>Highlight</a:t>
          </a:r>
          <a:r>
            <a:rPr lang="en-US" sz="2400" kern="1200" baseline="0" dirty="0"/>
            <a:t> good things happening in your practice</a:t>
          </a:r>
          <a:endParaRPr lang="en-US" sz="2400" kern="1200" dirty="0"/>
        </a:p>
      </dsp:txBody>
      <dsp:txXfrm>
        <a:off x="1862836" y="69838"/>
        <a:ext cx="3161515" cy="1984712"/>
      </dsp:txXfrm>
    </dsp:sp>
    <dsp:sp modelId="{E93CCAEB-E12B-4465-9018-36B03E64730C}">
      <dsp:nvSpPr>
        <dsp:cNvPr id="0" name=""/>
        <dsp:cNvSpPr/>
      </dsp:nvSpPr>
      <dsp:spPr>
        <a:xfrm>
          <a:off x="5563714" y="391570"/>
          <a:ext cx="1341248" cy="134124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B4A4A0A0-2925-49E2-8541-A7FD45BC1F23}">
      <dsp:nvSpPr>
        <dsp:cNvPr id="0" name=""/>
        <dsp:cNvSpPr/>
      </dsp:nvSpPr>
      <dsp:spPr>
        <a:xfrm>
          <a:off x="5845376" y="673232"/>
          <a:ext cx="777924" cy="777924"/>
        </a:xfrm>
        <a:prstGeom prst="rect">
          <a:avLst/>
        </a:prstGeom>
        <a:blipFill>
          <a:blip xmlns:r="http://schemas.openxmlformats.org/officeDocument/2006/relationships" r:embed="rId3" cstate="print">
            <a:extLst>
              <a:ext uri="{28A0092B-C50C-407E-A947-70E740481C1C}">
                <a14:useLocalDpi xmlns:a14="http://schemas.microsoft.com/office/drawing/2010/main" val="0"/>
              </a:ext>
              <a:ext uri="{96DAC541-7B7A-43D3-8B79-37D633B846F1}">
                <asvg:svgBlip xmlns:asvg="http://schemas.microsoft.com/office/drawing/2016/SVG/main" xmlns=""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ECB3BBB2-9C41-4F06-927D-9530BB62E175}">
      <dsp:nvSpPr>
        <dsp:cNvPr id="0" name=""/>
        <dsp:cNvSpPr/>
      </dsp:nvSpPr>
      <dsp:spPr>
        <a:xfrm>
          <a:off x="7192373" y="391570"/>
          <a:ext cx="3161515" cy="1341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066800">
            <a:lnSpc>
              <a:spcPct val="90000"/>
            </a:lnSpc>
            <a:spcBef>
              <a:spcPct val="0"/>
            </a:spcBef>
            <a:spcAft>
              <a:spcPct val="35000"/>
            </a:spcAft>
          </a:pPr>
          <a:r>
            <a:rPr lang="en-US" sz="2400" kern="1200" dirty="0"/>
            <a:t>Research on Learning </a:t>
          </a:r>
        </a:p>
      </dsp:txBody>
      <dsp:txXfrm>
        <a:off x="7192373" y="391570"/>
        <a:ext cx="3161515" cy="1341248"/>
      </dsp:txXfrm>
    </dsp:sp>
    <dsp:sp modelId="{5F0A05DF-89E6-49DF-9EC1-0017E04F73C7}">
      <dsp:nvSpPr>
        <dsp:cNvPr id="0" name=""/>
        <dsp:cNvSpPr/>
      </dsp:nvSpPr>
      <dsp:spPr>
        <a:xfrm>
          <a:off x="222669" y="2764380"/>
          <a:ext cx="1341248" cy="134124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3AECAF5-9ED6-417D-93AB-AE8EDC4E7858}">
      <dsp:nvSpPr>
        <dsp:cNvPr id="0" name=""/>
        <dsp:cNvSpPr/>
      </dsp:nvSpPr>
      <dsp:spPr>
        <a:xfrm>
          <a:off x="504331" y="3046043"/>
          <a:ext cx="777924" cy="777924"/>
        </a:xfrm>
        <a:prstGeom prst="rect">
          <a:avLst/>
        </a:prstGeom>
        <a:blipFill>
          <a:blip xmlns:r="http://schemas.openxmlformats.org/officeDocument/2006/relationships" r:embed="rId5" cstate="print">
            <a:extLst>
              <a:ext uri="{28A0092B-C50C-407E-A947-70E740481C1C}">
                <a14:useLocalDpi xmlns:a14="http://schemas.microsoft.com/office/drawing/2010/main" val="0"/>
              </a:ext>
              <a:ext uri="{96DAC541-7B7A-43D3-8B79-37D633B846F1}">
                <asvg:svgBlip xmlns:asvg="http://schemas.microsoft.com/office/drawing/2016/SVG/main" xmlns=""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B0019EC8-26A8-4573-B555-49471BDA3148}">
      <dsp:nvSpPr>
        <dsp:cNvPr id="0" name=""/>
        <dsp:cNvSpPr/>
      </dsp:nvSpPr>
      <dsp:spPr>
        <a:xfrm>
          <a:off x="1851328" y="2764380"/>
          <a:ext cx="3161515" cy="1341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066800">
            <a:lnSpc>
              <a:spcPct val="90000"/>
            </a:lnSpc>
            <a:spcBef>
              <a:spcPct val="0"/>
            </a:spcBef>
            <a:spcAft>
              <a:spcPct val="35000"/>
            </a:spcAft>
          </a:pPr>
          <a:r>
            <a:rPr lang="en-US" sz="2400" kern="1200" dirty="0"/>
            <a:t>Current</a:t>
          </a:r>
          <a:r>
            <a:rPr lang="en-US" sz="2400" kern="1200" baseline="0" dirty="0"/>
            <a:t> trends in teaching &amp; learning</a:t>
          </a:r>
          <a:endParaRPr lang="en-US" sz="2400" kern="1200" dirty="0"/>
        </a:p>
      </dsp:txBody>
      <dsp:txXfrm>
        <a:off x="1851328" y="2764380"/>
        <a:ext cx="3161515" cy="1341248"/>
      </dsp:txXfrm>
    </dsp:sp>
    <dsp:sp modelId="{7D6E8B3C-E9F6-4F40-B4F9-C55207C9FC68}">
      <dsp:nvSpPr>
        <dsp:cNvPr id="0" name=""/>
        <dsp:cNvSpPr/>
      </dsp:nvSpPr>
      <dsp:spPr>
        <a:xfrm>
          <a:off x="5563714" y="2764380"/>
          <a:ext cx="1341248" cy="134124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B82AB278-0089-42C3-8F62-DDFFCFA948C6}">
      <dsp:nvSpPr>
        <dsp:cNvPr id="0" name=""/>
        <dsp:cNvSpPr/>
      </dsp:nvSpPr>
      <dsp:spPr>
        <a:xfrm>
          <a:off x="5845376" y="3046043"/>
          <a:ext cx="777924" cy="777924"/>
        </a:xfrm>
        <a:prstGeom prst="rect">
          <a:avLst/>
        </a:prstGeom>
        <a:blipFill>
          <a:blip xmlns:r="http://schemas.openxmlformats.org/officeDocument/2006/relationships" r:embed="rId7" cstate="print">
            <a:extLst>
              <a:ext uri="{28A0092B-C50C-407E-A947-70E740481C1C}">
                <a14:useLocalDpi xmlns:a14="http://schemas.microsoft.com/office/drawing/2010/main" val="0"/>
              </a:ext>
              <a:ext uri="{96DAC541-7B7A-43D3-8B79-37D633B846F1}">
                <asvg:svgBlip xmlns:asvg="http://schemas.microsoft.com/office/drawing/2016/SVG/main" xmlns=""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12107F70-AC80-4903-86F4-7C26BF106BAD}">
      <dsp:nvSpPr>
        <dsp:cNvPr id="0" name=""/>
        <dsp:cNvSpPr/>
      </dsp:nvSpPr>
      <dsp:spPr>
        <a:xfrm>
          <a:off x="7192373" y="2764380"/>
          <a:ext cx="3161515" cy="13412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lvl="0" algn="l" defTabSz="1066800">
            <a:lnSpc>
              <a:spcPct val="90000"/>
            </a:lnSpc>
            <a:spcBef>
              <a:spcPct val="0"/>
            </a:spcBef>
            <a:spcAft>
              <a:spcPct val="35000"/>
            </a:spcAft>
          </a:pPr>
          <a:r>
            <a:rPr lang="en-CA" sz="2400" kern="1200" dirty="0"/>
            <a:t>Making information accessible for schools and community</a:t>
          </a:r>
          <a:endParaRPr lang="en-US" sz="2400" kern="1200" dirty="0"/>
        </a:p>
      </dsp:txBody>
      <dsp:txXfrm>
        <a:off x="7192373" y="2764380"/>
        <a:ext cx="3161515" cy="13412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AE477B-DD66-468D-86EF-93C11C74C08B}">
      <dsp:nvSpPr>
        <dsp:cNvPr id="0" name=""/>
        <dsp:cNvSpPr/>
      </dsp:nvSpPr>
      <dsp:spPr>
        <a:xfrm>
          <a:off x="0" y="109216"/>
          <a:ext cx="6258477" cy="852637"/>
        </a:xfrm>
        <a:prstGeom prst="roundRect">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CA" sz="2200" kern="1200" dirty="0"/>
            <a:t>Memories of my dad testing my smoke alarms.</a:t>
          </a:r>
        </a:p>
      </dsp:txBody>
      <dsp:txXfrm>
        <a:off x="41622" y="150838"/>
        <a:ext cx="6175233" cy="769393"/>
      </dsp:txXfrm>
    </dsp:sp>
    <dsp:sp modelId="{B2B190B9-FAE3-4C85-B946-74F5CA889590}">
      <dsp:nvSpPr>
        <dsp:cNvPr id="0" name=""/>
        <dsp:cNvSpPr/>
      </dsp:nvSpPr>
      <dsp:spPr>
        <a:xfrm>
          <a:off x="0" y="1025213"/>
          <a:ext cx="6258477" cy="852637"/>
        </a:xfrm>
        <a:prstGeom prst="roundRect">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CA" sz="2200" kern="1200" dirty="0"/>
            <a:t>Leaving a hair straightener ON under my bed for a month, plugged in without realizing.</a:t>
          </a:r>
        </a:p>
      </dsp:txBody>
      <dsp:txXfrm>
        <a:off x="41622" y="1066835"/>
        <a:ext cx="6175233" cy="769393"/>
      </dsp:txXfrm>
    </dsp:sp>
    <dsp:sp modelId="{4B740782-7C41-4AEB-B07F-E5FC2DCD6349}">
      <dsp:nvSpPr>
        <dsp:cNvPr id="0" name=""/>
        <dsp:cNvSpPr/>
      </dsp:nvSpPr>
      <dsp:spPr>
        <a:xfrm>
          <a:off x="0" y="1941211"/>
          <a:ext cx="6258477" cy="852637"/>
        </a:xfrm>
        <a:prstGeom prst="roundRect">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CA" sz="2200" kern="1200" dirty="0"/>
            <a:t>Stories in the news – forest fires, apartment building fires, etc.</a:t>
          </a:r>
        </a:p>
      </dsp:txBody>
      <dsp:txXfrm>
        <a:off x="41622" y="1982833"/>
        <a:ext cx="6175233" cy="769393"/>
      </dsp:txXfrm>
    </dsp:sp>
    <dsp:sp modelId="{62463796-A956-492C-AF73-C49092CF11D4}">
      <dsp:nvSpPr>
        <dsp:cNvPr id="0" name=""/>
        <dsp:cNvSpPr/>
      </dsp:nvSpPr>
      <dsp:spPr>
        <a:xfrm>
          <a:off x="0" y="2857208"/>
          <a:ext cx="6258477" cy="852637"/>
        </a:xfrm>
        <a:prstGeom prst="roundRect">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CA" sz="2200" kern="1200" dirty="0"/>
            <a:t>My dad always saying: “Blow out your candles” – the times I forgot and left the house.</a:t>
          </a:r>
        </a:p>
      </dsp:txBody>
      <dsp:txXfrm>
        <a:off x="41622" y="2898830"/>
        <a:ext cx="6175233" cy="769393"/>
      </dsp:txXfrm>
    </dsp:sp>
    <dsp:sp modelId="{CA493755-6E1C-42AB-BE73-16E74B4C11D5}">
      <dsp:nvSpPr>
        <dsp:cNvPr id="0" name=""/>
        <dsp:cNvSpPr/>
      </dsp:nvSpPr>
      <dsp:spPr>
        <a:xfrm>
          <a:off x="0" y="3773206"/>
          <a:ext cx="6258477" cy="852637"/>
        </a:xfrm>
        <a:prstGeom prst="roundRect">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CA" sz="2200" kern="1200" dirty="0"/>
            <a:t>As a teenager, my friend’s house burning down</a:t>
          </a:r>
        </a:p>
      </dsp:txBody>
      <dsp:txXfrm>
        <a:off x="41622" y="3814828"/>
        <a:ext cx="6175233" cy="769393"/>
      </dsp:txXfrm>
    </dsp:sp>
    <dsp:sp modelId="{9664605A-C673-4721-80B4-B5B4B68C5857}">
      <dsp:nvSpPr>
        <dsp:cNvPr id="0" name=""/>
        <dsp:cNvSpPr/>
      </dsp:nvSpPr>
      <dsp:spPr>
        <a:xfrm>
          <a:off x="0" y="4689203"/>
          <a:ext cx="6258477" cy="852637"/>
        </a:xfrm>
        <a:prstGeom prst="roundRect">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CA" sz="2200" kern="1200" dirty="0"/>
            <a:t>Images of fire in myth, arts &amp; culture, etc.</a:t>
          </a:r>
        </a:p>
      </dsp:txBody>
      <dsp:txXfrm>
        <a:off x="41622" y="4730825"/>
        <a:ext cx="6175233" cy="769393"/>
      </dsp:txXfrm>
    </dsp:sp>
    <dsp:sp modelId="{74CEE009-25E7-47E7-B2C5-111EBB2E6244}">
      <dsp:nvSpPr>
        <dsp:cNvPr id="0" name=""/>
        <dsp:cNvSpPr/>
      </dsp:nvSpPr>
      <dsp:spPr>
        <a:xfrm>
          <a:off x="0" y="5605201"/>
          <a:ext cx="6258477" cy="852637"/>
        </a:xfrm>
        <a:prstGeom prst="roundRect">
          <a:avLst/>
        </a:prstGeom>
        <a:gradFill rotWithShape="0">
          <a:gsLst>
            <a:gs pos="0">
              <a:schemeClr val="accent1">
                <a:hueOff val="0"/>
                <a:satOff val="0"/>
                <a:lumOff val="0"/>
                <a:alphaOff val="0"/>
                <a:tint val="62000"/>
                <a:alpha val="60000"/>
                <a:satMod val="109000"/>
                <a:lumMod val="110000"/>
              </a:schemeClr>
            </a:gs>
            <a:gs pos="100000">
              <a:schemeClr val="accent1">
                <a:hueOff val="0"/>
                <a:satOff val="0"/>
                <a:lumOff val="0"/>
                <a:alphaOff val="0"/>
                <a:tint val="78000"/>
                <a:alpha val="92000"/>
                <a:satMod val="109000"/>
                <a:lumMod val="10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lang="en-CA" sz="2200" kern="1200" dirty="0"/>
            <a:t>An ex-partner’s sister with MS passed away in a house fire</a:t>
          </a:r>
        </a:p>
      </dsp:txBody>
      <dsp:txXfrm>
        <a:off x="41622" y="5646823"/>
        <a:ext cx="6175233" cy="76939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xmlns="">
        <a:lvl1pPr>
          <a:lnSpc>
            <a:spcPct val="100000"/>
          </a:lnSpc>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xmlns="">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3DDBB7A3-BC83-46C4-B01C-E01FE6E3D1F6}" type="datetimeFigureOut">
              <a:rPr lang="en-CA" smtClean="0"/>
              <a:t>10/29/2018</a:t>
            </a:fld>
            <a:endParaRPr lang="en-CA"/>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CA"/>
          </a:p>
        </p:txBody>
      </p:sp>
      <p:sp>
        <p:nvSpPr>
          <p:cNvPr id="6" name="Slide Number Placeholder 5"/>
          <p:cNvSpPr>
            <a:spLocks noGrp="1"/>
          </p:cNvSpPr>
          <p:nvPr>
            <p:ph type="sldNum" sz="quarter" idx="12"/>
          </p:nvPr>
        </p:nvSpPr>
        <p:spPr>
          <a:xfrm>
            <a:off x="10469880" y="320040"/>
            <a:ext cx="914400" cy="320040"/>
          </a:xfrm>
        </p:spPr>
        <p:txBody>
          <a:bodyPr/>
          <a:lstStyle/>
          <a:p>
            <a:fld id="{6A827F34-4926-4599-90C6-51A750178595}" type="slidenum">
              <a:rPr lang="en-CA" smtClean="0"/>
              <a:t>‹#›</a:t>
            </a:fld>
            <a:endParaRPr lang="en-CA"/>
          </a:p>
        </p:txBody>
      </p:sp>
    </p:spTree>
    <p:extLst>
      <p:ext uri="{BB962C8B-B14F-4D97-AF65-F5344CB8AC3E}">
        <p14:creationId xmlns:p14="http://schemas.microsoft.com/office/powerpoint/2010/main" val="8135201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DBB7A3-BC83-46C4-B01C-E01FE6E3D1F6}" type="datetimeFigureOut">
              <a:rPr lang="en-CA" smtClean="0"/>
              <a:t>10/29/2018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A827F34-4926-4599-90C6-51A750178595}" type="slidenum">
              <a:rPr lang="en-CA" smtClean="0"/>
              <a:t>‹#›</a:t>
            </a:fld>
            <a:endParaRPr lang="en-CA"/>
          </a:p>
        </p:txBody>
      </p:sp>
    </p:spTree>
    <p:extLst>
      <p:ext uri="{BB962C8B-B14F-4D97-AF65-F5344CB8AC3E}">
        <p14:creationId xmlns:p14="http://schemas.microsoft.com/office/powerpoint/2010/main" val="1582194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3DDBB7A3-BC83-46C4-B01C-E01FE6E3D1F6}" type="datetimeFigureOut">
              <a:rPr lang="en-CA" smtClean="0"/>
              <a:t>10/29/2018</a:t>
            </a:fld>
            <a:endParaRPr lang="en-CA"/>
          </a:p>
        </p:txBody>
      </p:sp>
      <p:sp>
        <p:nvSpPr>
          <p:cNvPr id="5" name="Footer Placeholder 4"/>
          <p:cNvSpPr>
            <a:spLocks noGrp="1"/>
          </p:cNvSpPr>
          <p:nvPr>
            <p:ph type="ftr" sz="quarter" idx="11"/>
          </p:nvPr>
        </p:nvSpPr>
        <p:spPr>
          <a:xfrm>
            <a:off x="804672" y="6227064"/>
            <a:ext cx="10588752" cy="320040"/>
          </a:xfrm>
        </p:spPr>
        <p:txBody>
          <a:bodyPr/>
          <a:lstStyle/>
          <a:p>
            <a:endParaRPr lang="en-CA"/>
          </a:p>
        </p:txBody>
      </p:sp>
      <p:sp>
        <p:nvSpPr>
          <p:cNvPr id="6" name="Slide Number Placeholder 5"/>
          <p:cNvSpPr>
            <a:spLocks noGrp="1"/>
          </p:cNvSpPr>
          <p:nvPr>
            <p:ph type="sldNum" sz="quarter" idx="12"/>
          </p:nvPr>
        </p:nvSpPr>
        <p:spPr>
          <a:xfrm>
            <a:off x="10469880" y="320040"/>
            <a:ext cx="914400" cy="320040"/>
          </a:xfrm>
        </p:spPr>
        <p:txBody>
          <a:bodyPr/>
          <a:lstStyle/>
          <a:p>
            <a:fld id="{6A827F34-4926-4599-90C6-51A750178595}" type="slidenum">
              <a:rPr lang="en-CA" smtClean="0"/>
              <a:t>‹#›</a:t>
            </a:fld>
            <a:endParaRPr lang="en-CA"/>
          </a:p>
        </p:txBody>
      </p:sp>
    </p:spTree>
    <p:extLst>
      <p:ext uri="{BB962C8B-B14F-4D97-AF65-F5344CB8AC3E}">
        <p14:creationId xmlns:p14="http://schemas.microsoft.com/office/powerpoint/2010/main" val="2315404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DBB7A3-BC83-46C4-B01C-E01FE6E3D1F6}" type="datetimeFigureOut">
              <a:rPr lang="en-CA" smtClean="0"/>
              <a:t>10/29/2018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6A827F34-4926-4599-90C6-51A750178595}" type="slidenum">
              <a:rPr lang="en-CA" smtClean="0"/>
              <a:t>‹#›</a:t>
            </a:fld>
            <a:endParaRPr lang="en-CA"/>
          </a:p>
        </p:txBody>
      </p:sp>
    </p:spTree>
    <p:extLst>
      <p:ext uri="{BB962C8B-B14F-4D97-AF65-F5344CB8AC3E}">
        <p14:creationId xmlns:p14="http://schemas.microsoft.com/office/powerpoint/2010/main" val="28684335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3DDBB7A3-BC83-46C4-B01C-E01FE6E3D1F6}" type="datetimeFigureOut">
              <a:rPr lang="en-CA" smtClean="0"/>
              <a:t>10/29/2018</a:t>
            </a:fld>
            <a:endParaRPr lang="en-CA"/>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CA"/>
          </a:p>
        </p:txBody>
      </p:sp>
      <p:sp>
        <p:nvSpPr>
          <p:cNvPr id="6" name="Slide Number Placeholder 5"/>
          <p:cNvSpPr>
            <a:spLocks noGrp="1"/>
          </p:cNvSpPr>
          <p:nvPr>
            <p:ph type="sldNum" sz="quarter" idx="12"/>
          </p:nvPr>
        </p:nvSpPr>
        <p:spPr>
          <a:xfrm>
            <a:off x="10469880" y="320040"/>
            <a:ext cx="914400" cy="320040"/>
          </a:xfrm>
        </p:spPr>
        <p:txBody>
          <a:bodyPr/>
          <a:lstStyle/>
          <a:p>
            <a:fld id="{6A827F34-4926-4599-90C6-51A750178595}" type="slidenum">
              <a:rPr lang="en-CA" smtClean="0"/>
              <a:t>‹#›</a:t>
            </a:fld>
            <a:endParaRPr lang="en-CA"/>
          </a:p>
        </p:txBody>
      </p:sp>
    </p:spTree>
    <p:extLst>
      <p:ext uri="{BB962C8B-B14F-4D97-AF65-F5344CB8AC3E}">
        <p14:creationId xmlns:p14="http://schemas.microsoft.com/office/powerpoint/2010/main" val="583611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3DDBB7A3-BC83-46C4-B01C-E01FE6E3D1F6}" type="datetimeFigureOut">
              <a:rPr lang="en-CA" smtClean="0"/>
              <a:t>10/29/2018</a:t>
            </a:fld>
            <a:endParaRPr lang="en-CA"/>
          </a:p>
        </p:txBody>
      </p:sp>
      <p:sp>
        <p:nvSpPr>
          <p:cNvPr id="6" name="Footer Placeholder 5"/>
          <p:cNvSpPr>
            <a:spLocks noGrp="1"/>
          </p:cNvSpPr>
          <p:nvPr>
            <p:ph type="ftr" sz="quarter" idx="11"/>
          </p:nvPr>
        </p:nvSpPr>
        <p:spPr>
          <a:xfrm>
            <a:off x="804672" y="6227064"/>
            <a:ext cx="10588752" cy="320040"/>
          </a:xfrm>
        </p:spPr>
        <p:txBody>
          <a:bodyPr/>
          <a:lstStyle/>
          <a:p>
            <a:endParaRPr lang="en-CA"/>
          </a:p>
        </p:txBody>
      </p:sp>
      <p:sp>
        <p:nvSpPr>
          <p:cNvPr id="7" name="Slide Number Placeholder 6"/>
          <p:cNvSpPr>
            <a:spLocks noGrp="1"/>
          </p:cNvSpPr>
          <p:nvPr>
            <p:ph type="sldNum" sz="quarter" idx="12"/>
          </p:nvPr>
        </p:nvSpPr>
        <p:spPr>
          <a:xfrm>
            <a:off x="10469880" y="320040"/>
            <a:ext cx="914400" cy="320040"/>
          </a:xfrm>
        </p:spPr>
        <p:txBody>
          <a:bodyPr/>
          <a:lstStyle/>
          <a:p>
            <a:fld id="{6A827F34-4926-4599-90C6-51A750178595}" type="slidenum">
              <a:rPr lang="en-CA" smtClean="0"/>
              <a:t>‹#›</a:t>
            </a:fld>
            <a:endParaRPr lang="en-CA"/>
          </a:p>
        </p:txBody>
      </p:sp>
    </p:spTree>
    <p:extLst>
      <p:ext uri="{BB962C8B-B14F-4D97-AF65-F5344CB8AC3E}">
        <p14:creationId xmlns:p14="http://schemas.microsoft.com/office/powerpoint/2010/main" val="2232868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3DDBB7A3-BC83-46C4-B01C-E01FE6E3D1F6}" type="datetimeFigureOut">
              <a:rPr lang="en-CA" smtClean="0"/>
              <a:t>10/29/2018</a:t>
            </a:fld>
            <a:endParaRPr lang="en-CA"/>
          </a:p>
        </p:txBody>
      </p:sp>
      <p:sp>
        <p:nvSpPr>
          <p:cNvPr id="8" name="Footer Placeholder 7"/>
          <p:cNvSpPr>
            <a:spLocks noGrp="1"/>
          </p:cNvSpPr>
          <p:nvPr>
            <p:ph type="ftr" sz="quarter" idx="11"/>
          </p:nvPr>
        </p:nvSpPr>
        <p:spPr>
          <a:xfrm>
            <a:off x="804672" y="6227064"/>
            <a:ext cx="10588752" cy="320040"/>
          </a:xfrm>
        </p:spPr>
        <p:txBody>
          <a:bodyPr/>
          <a:lstStyle/>
          <a:p>
            <a:endParaRPr lang="en-CA"/>
          </a:p>
        </p:txBody>
      </p:sp>
      <p:sp>
        <p:nvSpPr>
          <p:cNvPr id="9" name="Slide Number Placeholder 8"/>
          <p:cNvSpPr>
            <a:spLocks noGrp="1"/>
          </p:cNvSpPr>
          <p:nvPr>
            <p:ph type="sldNum" sz="quarter" idx="12"/>
          </p:nvPr>
        </p:nvSpPr>
        <p:spPr>
          <a:xfrm>
            <a:off x="10469880" y="320040"/>
            <a:ext cx="914400" cy="320040"/>
          </a:xfrm>
        </p:spPr>
        <p:txBody>
          <a:bodyPr/>
          <a:lstStyle/>
          <a:p>
            <a:fld id="{6A827F34-4926-4599-90C6-51A750178595}" type="slidenum">
              <a:rPr lang="en-CA" smtClean="0"/>
              <a:t>‹#›</a:t>
            </a:fld>
            <a:endParaRPr lang="en-CA"/>
          </a:p>
        </p:txBody>
      </p:sp>
    </p:spTree>
    <p:extLst>
      <p:ext uri="{BB962C8B-B14F-4D97-AF65-F5344CB8AC3E}">
        <p14:creationId xmlns:p14="http://schemas.microsoft.com/office/powerpoint/2010/main" val="28522162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DDBB7A3-BC83-46C4-B01C-E01FE6E3D1F6}" type="datetimeFigureOut">
              <a:rPr lang="en-CA" smtClean="0"/>
              <a:t>10/29/2018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6A827F34-4926-4599-90C6-51A750178595}" type="slidenum">
              <a:rPr lang="en-CA" smtClean="0"/>
              <a:t>‹#›</a:t>
            </a:fld>
            <a:endParaRPr lang="en-CA"/>
          </a:p>
        </p:txBody>
      </p:sp>
    </p:spTree>
    <p:extLst>
      <p:ext uri="{BB962C8B-B14F-4D97-AF65-F5344CB8AC3E}">
        <p14:creationId xmlns:p14="http://schemas.microsoft.com/office/powerpoint/2010/main" val="3170918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3DDBB7A3-BC83-46C4-B01C-E01FE6E3D1F6}" type="datetimeFigureOut">
              <a:rPr lang="en-CA" smtClean="0"/>
              <a:t>10/29/2018</a:t>
            </a:fld>
            <a:endParaRPr lang="en-CA"/>
          </a:p>
        </p:txBody>
      </p:sp>
      <p:sp>
        <p:nvSpPr>
          <p:cNvPr id="3" name="Footer Placeholder 2"/>
          <p:cNvSpPr>
            <a:spLocks noGrp="1"/>
          </p:cNvSpPr>
          <p:nvPr>
            <p:ph type="ftr" sz="quarter" idx="11"/>
          </p:nvPr>
        </p:nvSpPr>
        <p:spPr>
          <a:xfrm>
            <a:off x="804672" y="6227064"/>
            <a:ext cx="10588752" cy="320040"/>
          </a:xfrm>
        </p:spPr>
        <p:txBody>
          <a:bodyPr/>
          <a:lstStyle/>
          <a:p>
            <a:endParaRPr lang="en-CA"/>
          </a:p>
        </p:txBody>
      </p:sp>
      <p:sp>
        <p:nvSpPr>
          <p:cNvPr id="4" name="Slide Number Placeholder 3"/>
          <p:cNvSpPr>
            <a:spLocks noGrp="1"/>
          </p:cNvSpPr>
          <p:nvPr>
            <p:ph type="sldNum" sz="quarter" idx="12"/>
          </p:nvPr>
        </p:nvSpPr>
        <p:spPr>
          <a:xfrm>
            <a:off x="10469880" y="320040"/>
            <a:ext cx="914400" cy="320040"/>
          </a:xfrm>
        </p:spPr>
        <p:txBody>
          <a:bodyPr/>
          <a:lstStyle/>
          <a:p>
            <a:fld id="{6A827F34-4926-4599-90C6-51A750178595}" type="slidenum">
              <a:rPr lang="en-CA" smtClean="0"/>
              <a:t>‹#›</a:t>
            </a:fld>
            <a:endParaRPr lang="en-CA"/>
          </a:p>
        </p:txBody>
      </p:sp>
    </p:spTree>
    <p:extLst>
      <p:ext uri="{BB962C8B-B14F-4D97-AF65-F5344CB8AC3E}">
        <p14:creationId xmlns:p14="http://schemas.microsoft.com/office/powerpoint/2010/main" val="1094609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DDBB7A3-BC83-46C4-B01C-E01FE6E3D1F6}" type="datetimeFigureOut">
              <a:rPr lang="en-CA" smtClean="0"/>
              <a:t>10/29/2018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6A827F34-4926-4599-90C6-51A750178595}" type="slidenum">
              <a:rPr lang="en-CA" smtClean="0"/>
              <a:t>‹#›</a:t>
            </a:fld>
            <a:endParaRPr lang="en-CA"/>
          </a:p>
        </p:txBody>
      </p:sp>
    </p:spTree>
    <p:extLst>
      <p:ext uri="{BB962C8B-B14F-4D97-AF65-F5344CB8AC3E}">
        <p14:creationId xmlns:p14="http://schemas.microsoft.com/office/powerpoint/2010/main" val="1162654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3DDBB7A3-BC83-46C4-B01C-E01FE6E3D1F6}" type="datetimeFigureOut">
              <a:rPr lang="en-CA" smtClean="0"/>
              <a:t>10/29/2018</a:t>
            </a:fld>
            <a:endParaRPr lang="en-CA"/>
          </a:p>
        </p:txBody>
      </p:sp>
      <p:sp>
        <p:nvSpPr>
          <p:cNvPr id="6" name="Footer Placeholder 5"/>
          <p:cNvSpPr>
            <a:spLocks noGrp="1"/>
          </p:cNvSpPr>
          <p:nvPr>
            <p:ph type="ftr" sz="quarter" idx="11"/>
          </p:nvPr>
        </p:nvSpPr>
        <p:spPr>
          <a:xfrm>
            <a:off x="804672" y="6227064"/>
            <a:ext cx="5942203" cy="320040"/>
          </a:xfrm>
        </p:spPr>
        <p:txBody>
          <a:bodyPr/>
          <a:lstStyle/>
          <a:p>
            <a:endParaRPr lang="en-CA"/>
          </a:p>
        </p:txBody>
      </p:sp>
      <p:sp>
        <p:nvSpPr>
          <p:cNvPr id="7" name="Slide Number Placeholder 6"/>
          <p:cNvSpPr>
            <a:spLocks noGrp="1"/>
          </p:cNvSpPr>
          <p:nvPr>
            <p:ph type="sldNum" sz="quarter" idx="12"/>
          </p:nvPr>
        </p:nvSpPr>
        <p:spPr>
          <a:xfrm>
            <a:off x="5828377" y="320040"/>
            <a:ext cx="914400" cy="320040"/>
          </a:xfrm>
        </p:spPr>
        <p:txBody>
          <a:bodyPr/>
          <a:lstStyle/>
          <a:p>
            <a:fld id="{6A827F34-4926-4599-90C6-51A750178595}" type="slidenum">
              <a:rPr lang="en-CA" smtClean="0"/>
              <a:t>‹#›</a:t>
            </a:fld>
            <a:endParaRPr lang="en-CA"/>
          </a:p>
        </p:txBody>
      </p:sp>
    </p:spTree>
    <p:extLst>
      <p:ext uri="{BB962C8B-B14F-4D97-AF65-F5344CB8AC3E}">
        <p14:creationId xmlns:p14="http://schemas.microsoft.com/office/powerpoint/2010/main" val="2191760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3DDBB7A3-BC83-46C4-B01C-E01FE6E3D1F6}" type="datetimeFigureOut">
              <a:rPr lang="en-CA" smtClean="0"/>
              <a:t>10/29/2018</a:t>
            </a:fld>
            <a:endParaRPr lang="en-CA"/>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A827F34-4926-4599-90C6-51A750178595}" type="slidenum">
              <a:rPr lang="en-CA" smtClean="0"/>
              <a:t>‹#›</a:t>
            </a:fld>
            <a:endParaRPr lang="en-CA"/>
          </a:p>
        </p:txBody>
      </p:sp>
    </p:spTree>
    <p:extLst>
      <p:ext uri="{BB962C8B-B14F-4D97-AF65-F5344CB8AC3E}">
        <p14:creationId xmlns:p14="http://schemas.microsoft.com/office/powerpoint/2010/main" val="2409910524"/>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video" Target="https://www.youtube.com/embed/6aK2CKrdjbE"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hyperlink" Target="https://educ.queensu.ca/lee-airton"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accessontario.com/aoda/" TargetMode="External"/><Relationship Id="rId2" Type="http://schemas.openxmlformats.org/officeDocument/2006/relationships/hyperlink" Target="http://www.chs.ca/glossary-terms" TargetMode="Externa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8.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2.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suitabletech.com/" TargetMode="External"/><Relationship Id="rId2" Type="http://schemas.openxmlformats.org/officeDocument/2006/relationships/hyperlink" Target="https://www.gapminder.org/dollar-street/about" TargetMode="External"/><Relationship Id="rId1" Type="http://schemas.openxmlformats.org/officeDocument/2006/relationships/slideLayout" Target="../slideLayouts/slideLayout2.xml"/><Relationship Id="rId5" Type="http://schemas.openxmlformats.org/officeDocument/2006/relationships/hyperlink" Target="https://raffaello.name/dynamic-works/" TargetMode="External"/><Relationship Id="rId4" Type="http://schemas.openxmlformats.org/officeDocument/2006/relationships/hyperlink" Target="http://www.pirweb.org/en/vroc/" TargetMode="External"/></Relationships>
</file>

<file path=ppt/slides/_rels/slide44.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7.sv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39.svg"/><Relationship Id="rId4" Type="http://schemas.openxmlformats.org/officeDocument/2006/relationships/image" Target="../media/image2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video" Target="https://www.youtube.com/embed/EalqlDjTnPw"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6BDBA639-2A71-4A60-A71A-FF1836F546C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xmlns="" id="{5E208A8B-5EBD-4532-BE72-26414FA7CFF6}"/>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xmlns="" id="{15D09196-B338-4AB5-A71B-CFD5FFCA62B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F50B4463-128A-4677-A285-C017E6C543E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1D9B95CD-F023-4DFA-9678-1E02713F74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1DDF47A8-BE7B-43F3-A500-F5A4656D83B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2DD394DE-76FB-42F8-85F2-FD436F42326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B95F2EFB-87E6-4400-AAF3-7EB8B4F1561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1D463476-2BC7-418C-9D6F-51444B11A7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24011122-2495-478A-81BF-ABBDEA1DA80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C79E87C5-E5B3-476B-B539-FC9CF4A33B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956029CA-2B38-434D-9044-5FF3A1ECD17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9514CFB6-E8DB-43DC-B1CD-9CC2D4B276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BD8C1FC8-E550-45BE-9F30-822BAB3781E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D1646B5D-A7B7-41EC-9591-0E0C0F4F949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E2118E93-481E-4843-987E-378187AA37E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77038464-F4E2-47EC-A87F-18469191E3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FB3BBEB1-E146-408F-95B7-EE2F269DE19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C765B285-56EC-47FC-B116-274EBBD61AD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CB4A6191-6913-42EA-905E-8A174AE2C9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8ADEEF92-F481-475A-845C-5E940F0D559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1" name="Freeform: Shape 30">
            <a:extLst>
              <a:ext uri="{FF2B5EF4-FFF2-40B4-BE49-F238E27FC236}">
                <a16:creationId xmlns:a16="http://schemas.microsoft.com/office/drawing/2014/main" xmlns="" id="{D9C506D7-84CB-4057-A44A-465313E785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0931529">
            <a:off x="2173916" y="2448612"/>
            <a:ext cx="4418757" cy="4259609"/>
          </a:xfrm>
          <a:custGeom>
            <a:avLst/>
            <a:gdLst>
              <a:gd name="connsiteX0" fmla="*/ 404107 w 4507111"/>
              <a:gd name="connsiteY0" fmla="*/ 0 h 4344781"/>
              <a:gd name="connsiteX1" fmla="*/ 371857 w 4507111"/>
              <a:gd name="connsiteY1" fmla="*/ 117359 h 4344781"/>
              <a:gd name="connsiteX2" fmla="*/ 307833 w 4507111"/>
              <a:gd name="connsiteY2" fmla="*/ 632970 h 4344781"/>
              <a:gd name="connsiteX3" fmla="*/ 3569418 w 4507111"/>
              <a:gd name="connsiteY3" fmla="*/ 4141149 h 4344781"/>
              <a:gd name="connsiteX4" fmla="*/ 4440861 w 4507111"/>
              <a:gd name="connsiteY4" fmla="*/ 4332480 h 4344781"/>
              <a:gd name="connsiteX5" fmla="*/ 4507111 w 4507111"/>
              <a:gd name="connsiteY5" fmla="*/ 4341752 h 4344781"/>
              <a:gd name="connsiteX6" fmla="*/ 4296045 w 4507111"/>
              <a:gd name="connsiteY6" fmla="*/ 4344781 h 4344781"/>
              <a:gd name="connsiteX7" fmla="*/ 3749565 w 4507111"/>
              <a:gd name="connsiteY7" fmla="*/ 4321853 h 4344781"/>
              <a:gd name="connsiteX8" fmla="*/ 36764 w 4507111"/>
              <a:gd name="connsiteY8" fmla="*/ 1629794 h 4344781"/>
              <a:gd name="connsiteX9" fmla="*/ 300069 w 4507111"/>
              <a:gd name="connsiteY9" fmla="*/ 144750 h 43447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507111" h="4344781">
                <a:moveTo>
                  <a:pt x="404107" y="0"/>
                </a:moveTo>
                <a:lnTo>
                  <a:pt x="371857" y="117359"/>
                </a:lnTo>
                <a:cubicBezTo>
                  <a:pt x="333827" y="278567"/>
                  <a:pt x="311875" y="450459"/>
                  <a:pt x="307833" y="632970"/>
                </a:cubicBezTo>
                <a:cubicBezTo>
                  <a:pt x="264711" y="2579752"/>
                  <a:pt x="2253987" y="3769243"/>
                  <a:pt x="3569418" y="4141149"/>
                </a:cubicBezTo>
                <a:cubicBezTo>
                  <a:pt x="3816061" y="4210881"/>
                  <a:pt x="4114807" y="4279754"/>
                  <a:pt x="4440861" y="4332480"/>
                </a:cubicBezTo>
                <a:lnTo>
                  <a:pt x="4507111" y="4341752"/>
                </a:lnTo>
                <a:lnTo>
                  <a:pt x="4296045" y="4344781"/>
                </a:lnTo>
                <a:cubicBezTo>
                  <a:pt x="4097363" y="4343711"/>
                  <a:pt x="3912623" y="4335104"/>
                  <a:pt x="3749565" y="4321853"/>
                </a:cubicBezTo>
                <a:cubicBezTo>
                  <a:pt x="2445102" y="4215850"/>
                  <a:pt x="356405" y="3466499"/>
                  <a:pt x="36764" y="1629794"/>
                </a:cubicBezTo>
                <a:cubicBezTo>
                  <a:pt x="-63123" y="1055823"/>
                  <a:pt x="45741" y="555869"/>
                  <a:pt x="300069" y="144750"/>
                </a:cubicBez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Oval 32">
            <a:extLst>
              <a:ext uri="{FF2B5EF4-FFF2-40B4-BE49-F238E27FC236}">
                <a16:creationId xmlns:a16="http://schemas.microsoft.com/office/drawing/2014/main" xmlns="" id="{7842FC68-61FD-4700-8A22-BB8B071884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2354579" y="691977"/>
            <a:ext cx="7761923" cy="5343064"/>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ln w="152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078EFC11-A891-4968-807D-6EDF0190EACD}"/>
              </a:ext>
            </a:extLst>
          </p:cNvPr>
          <p:cNvSpPr>
            <a:spLocks noGrp="1"/>
          </p:cNvSpPr>
          <p:nvPr>
            <p:ph type="ctrTitle"/>
          </p:nvPr>
        </p:nvSpPr>
        <p:spPr>
          <a:xfrm>
            <a:off x="2616277" y="2061838"/>
            <a:ext cx="6959446" cy="1662475"/>
          </a:xfrm>
        </p:spPr>
        <p:txBody>
          <a:bodyPr>
            <a:normAutofit/>
          </a:bodyPr>
          <a:lstStyle/>
          <a:p>
            <a:r>
              <a:rPr lang="en-CA" sz="6600" b="1" dirty="0"/>
              <a:t>Engaging Ideas:</a:t>
            </a:r>
          </a:p>
        </p:txBody>
      </p:sp>
      <p:sp>
        <p:nvSpPr>
          <p:cNvPr id="3" name="Subtitle 2">
            <a:extLst>
              <a:ext uri="{FF2B5EF4-FFF2-40B4-BE49-F238E27FC236}">
                <a16:creationId xmlns:a16="http://schemas.microsoft.com/office/drawing/2014/main" xmlns="" id="{318439F6-31BD-4E88-924B-5A5C3E745C38}"/>
              </a:ext>
            </a:extLst>
          </p:cNvPr>
          <p:cNvSpPr>
            <a:spLocks noGrp="1"/>
          </p:cNvSpPr>
          <p:nvPr>
            <p:ph type="subTitle" idx="1"/>
          </p:nvPr>
        </p:nvSpPr>
        <p:spPr>
          <a:xfrm>
            <a:off x="3388938" y="3783690"/>
            <a:ext cx="5414125" cy="1662475"/>
          </a:xfrm>
        </p:spPr>
        <p:txBody>
          <a:bodyPr>
            <a:normAutofit/>
          </a:bodyPr>
          <a:lstStyle/>
          <a:p>
            <a:r>
              <a:rPr lang="en-CA" sz="3600" dirty="0"/>
              <a:t>Teaching and Learning in Schools &amp; Community</a:t>
            </a:r>
          </a:p>
        </p:txBody>
      </p:sp>
    </p:spTree>
    <p:extLst>
      <p:ext uri="{BB962C8B-B14F-4D97-AF65-F5344CB8AC3E}">
        <p14:creationId xmlns:p14="http://schemas.microsoft.com/office/powerpoint/2010/main" val="21970311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AECBB0-887B-4CF0-975A-F735DB9F2396}"/>
              </a:ext>
            </a:extLst>
          </p:cNvPr>
          <p:cNvSpPr>
            <a:spLocks noGrp="1"/>
          </p:cNvSpPr>
          <p:nvPr>
            <p:ph type="title"/>
          </p:nvPr>
        </p:nvSpPr>
        <p:spPr/>
        <p:txBody>
          <a:bodyPr/>
          <a:lstStyle/>
          <a:p>
            <a:r>
              <a:rPr lang="en-CA" b="1" dirty="0"/>
              <a:t>Mr. Bean gets educated.</a:t>
            </a:r>
          </a:p>
        </p:txBody>
      </p:sp>
      <p:pic>
        <p:nvPicPr>
          <p:cNvPr id="4" name="Online Media 3" title="Chemistry Experiment | Mr. Bean Official">
            <a:hlinkClick r:id="" action="ppaction://media"/>
            <a:extLst>
              <a:ext uri="{FF2B5EF4-FFF2-40B4-BE49-F238E27FC236}">
                <a16:creationId xmlns:a16="http://schemas.microsoft.com/office/drawing/2014/main" xmlns="" id="{A2FAA07D-7A00-428C-9284-703BE2873E36}"/>
              </a:ext>
            </a:extLst>
          </p:cNvPr>
          <p:cNvPicPr>
            <a:picLocks noGrp="1" noRot="1" noChangeAspect="1"/>
          </p:cNvPicPr>
          <p:nvPr>
            <p:ph idx="1"/>
            <a:videoFile r:link="rId1"/>
          </p:nvPr>
        </p:nvPicPr>
        <p:blipFill>
          <a:blip r:embed="rId3"/>
          <a:stretch>
            <a:fillRect/>
          </a:stretch>
        </p:blipFill>
        <p:spPr>
          <a:xfrm>
            <a:off x="5486400" y="1136073"/>
            <a:ext cx="6109855" cy="4613563"/>
          </a:xfrm>
          <a:prstGeom prst="rect">
            <a:avLst/>
          </a:prstGeom>
        </p:spPr>
      </p:pic>
    </p:spTree>
    <p:extLst>
      <p:ext uri="{BB962C8B-B14F-4D97-AF65-F5344CB8AC3E}">
        <p14:creationId xmlns:p14="http://schemas.microsoft.com/office/powerpoint/2010/main" val="1465678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23" name="Group 222">
            <a:extLst>
              <a:ext uri="{FF2B5EF4-FFF2-40B4-BE49-F238E27FC236}">
                <a16:creationId xmlns:a16="http://schemas.microsoft.com/office/drawing/2014/main" xmlns="" id="{822FE057-BE05-4741-8284-EF9676E2DDB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224" name="Freeform 5">
              <a:extLst>
                <a:ext uri="{FF2B5EF4-FFF2-40B4-BE49-F238E27FC236}">
                  <a16:creationId xmlns:a16="http://schemas.microsoft.com/office/drawing/2014/main" xmlns="" id="{EA7A02D2-EEBB-4EEB-8ABE-56EB0AF9E1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5" name="Freeform 6">
              <a:extLst>
                <a:ext uri="{FF2B5EF4-FFF2-40B4-BE49-F238E27FC236}">
                  <a16:creationId xmlns:a16="http://schemas.microsoft.com/office/drawing/2014/main" xmlns="" id="{DFA4B6AB-6C70-47CD-A5BF-5DC42046E1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6" name="Freeform 7">
              <a:extLst>
                <a:ext uri="{FF2B5EF4-FFF2-40B4-BE49-F238E27FC236}">
                  <a16:creationId xmlns:a16="http://schemas.microsoft.com/office/drawing/2014/main" xmlns="" id="{BD11837B-445E-45F6-9CDD-848F7FD02E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27" name="Freeform 8">
              <a:extLst>
                <a:ext uri="{FF2B5EF4-FFF2-40B4-BE49-F238E27FC236}">
                  <a16:creationId xmlns:a16="http://schemas.microsoft.com/office/drawing/2014/main" xmlns="" id="{D3888DB2-6D32-426F-A20D-9A32C5B911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8" name="Freeform 9">
              <a:extLst>
                <a:ext uri="{FF2B5EF4-FFF2-40B4-BE49-F238E27FC236}">
                  <a16:creationId xmlns:a16="http://schemas.microsoft.com/office/drawing/2014/main" xmlns="" id="{90FF4613-718A-4971-87A2-2176F248BF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9" name="Freeform 10">
              <a:extLst>
                <a:ext uri="{FF2B5EF4-FFF2-40B4-BE49-F238E27FC236}">
                  <a16:creationId xmlns:a16="http://schemas.microsoft.com/office/drawing/2014/main" xmlns="" id="{12456294-B685-48D2-82AB-874FEC431D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0" name="Freeform 11">
              <a:extLst>
                <a:ext uri="{FF2B5EF4-FFF2-40B4-BE49-F238E27FC236}">
                  <a16:creationId xmlns:a16="http://schemas.microsoft.com/office/drawing/2014/main" xmlns="" id="{51574C30-0B3B-4D3D-B767-8257528CEA5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1" name="Freeform 12">
              <a:extLst>
                <a:ext uri="{FF2B5EF4-FFF2-40B4-BE49-F238E27FC236}">
                  <a16:creationId xmlns:a16="http://schemas.microsoft.com/office/drawing/2014/main" xmlns="" id="{A7238EE8-F333-4F0C-B618-12C099FBD3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2" name="Freeform 13">
              <a:extLst>
                <a:ext uri="{FF2B5EF4-FFF2-40B4-BE49-F238E27FC236}">
                  <a16:creationId xmlns:a16="http://schemas.microsoft.com/office/drawing/2014/main" xmlns="" id="{AA0A3168-FA1F-4DD7-877D-F12C1AD5EB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3" name="Freeform 14">
              <a:extLst>
                <a:ext uri="{FF2B5EF4-FFF2-40B4-BE49-F238E27FC236}">
                  <a16:creationId xmlns:a16="http://schemas.microsoft.com/office/drawing/2014/main" xmlns="" id="{6BDEFF7B-ADD8-4365-9677-718E91E45AD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34" name="Freeform 15">
              <a:extLst>
                <a:ext uri="{FF2B5EF4-FFF2-40B4-BE49-F238E27FC236}">
                  <a16:creationId xmlns:a16="http://schemas.microsoft.com/office/drawing/2014/main" xmlns="" id="{7C8BD75C-9A84-4EC0-BAF0-8360D21B57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5" name="Freeform 16">
              <a:extLst>
                <a:ext uri="{FF2B5EF4-FFF2-40B4-BE49-F238E27FC236}">
                  <a16:creationId xmlns:a16="http://schemas.microsoft.com/office/drawing/2014/main" xmlns="" id="{9E9B0039-0282-4530-9D76-FAF0B1A5FC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6" name="Freeform 17">
              <a:extLst>
                <a:ext uri="{FF2B5EF4-FFF2-40B4-BE49-F238E27FC236}">
                  <a16:creationId xmlns:a16="http://schemas.microsoft.com/office/drawing/2014/main" xmlns="" id="{02F3D8B9-55F8-4FE2-8966-C2788CD0984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7" name="Freeform 18">
              <a:extLst>
                <a:ext uri="{FF2B5EF4-FFF2-40B4-BE49-F238E27FC236}">
                  <a16:creationId xmlns:a16="http://schemas.microsoft.com/office/drawing/2014/main" xmlns="" id="{5DDC17AE-9606-4289-BD04-B931BEFC3C7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8" name="Freeform 19">
              <a:extLst>
                <a:ext uri="{FF2B5EF4-FFF2-40B4-BE49-F238E27FC236}">
                  <a16:creationId xmlns:a16="http://schemas.microsoft.com/office/drawing/2014/main" xmlns="" id="{507188FF-5EDB-4B58-ADC6-6CE53FA1E03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9" name="Freeform 20">
              <a:extLst>
                <a:ext uri="{FF2B5EF4-FFF2-40B4-BE49-F238E27FC236}">
                  <a16:creationId xmlns:a16="http://schemas.microsoft.com/office/drawing/2014/main" xmlns="" id="{04442101-3369-4CCB-B6FF-B153C682D8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0" name="Freeform 21">
              <a:extLst>
                <a:ext uri="{FF2B5EF4-FFF2-40B4-BE49-F238E27FC236}">
                  <a16:creationId xmlns:a16="http://schemas.microsoft.com/office/drawing/2014/main" xmlns="" id="{A17769AA-0522-4208-A322-09A4EA5D6C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1" name="Freeform 22">
              <a:extLst>
                <a:ext uri="{FF2B5EF4-FFF2-40B4-BE49-F238E27FC236}">
                  <a16:creationId xmlns:a16="http://schemas.microsoft.com/office/drawing/2014/main" xmlns="" id="{1C84664A-621E-4145-8778-CA8AB249535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42" name="Freeform 23">
              <a:extLst>
                <a:ext uri="{FF2B5EF4-FFF2-40B4-BE49-F238E27FC236}">
                  <a16:creationId xmlns:a16="http://schemas.microsoft.com/office/drawing/2014/main" xmlns="" id="{25FDCFBA-8E26-4F17-840A-45B11E763E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4" name="Group 243">
            <a:extLst>
              <a:ext uri="{FF2B5EF4-FFF2-40B4-BE49-F238E27FC236}">
                <a16:creationId xmlns:a16="http://schemas.microsoft.com/office/drawing/2014/main" xmlns="" id="{39B639AC-74A1-48AB-BF9C-43B0DCFE655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669293" y="1186483"/>
            <a:ext cx="8848345" cy="4477933"/>
            <a:chOff x="1669293" y="1186483"/>
            <a:chExt cx="8848345" cy="4477933"/>
          </a:xfrm>
        </p:grpSpPr>
        <p:sp>
          <p:nvSpPr>
            <p:cNvPr id="245" name="Rectangle 244">
              <a:extLst>
                <a:ext uri="{FF2B5EF4-FFF2-40B4-BE49-F238E27FC236}">
                  <a16:creationId xmlns:a16="http://schemas.microsoft.com/office/drawing/2014/main" xmlns="" id="{0882082C-0F2F-4DB2-ABA4-E89B82252A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6" name="Isosceles Triangle 245">
              <a:extLst>
                <a:ext uri="{FF2B5EF4-FFF2-40B4-BE49-F238E27FC236}">
                  <a16:creationId xmlns:a16="http://schemas.microsoft.com/office/drawing/2014/main" xmlns="" id="{310ECD7A-540A-48E6-8614-6094C46B90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7" name="Rectangle 246">
              <a:extLst>
                <a:ext uri="{FF2B5EF4-FFF2-40B4-BE49-F238E27FC236}">
                  <a16:creationId xmlns:a16="http://schemas.microsoft.com/office/drawing/2014/main" xmlns="" id="{E7C2599D-0CE7-45D8-BE5E-70330FEDBBC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249" name="Rectangle 248">
            <a:extLst>
              <a:ext uri="{FF2B5EF4-FFF2-40B4-BE49-F238E27FC236}">
                <a16:creationId xmlns:a16="http://schemas.microsoft.com/office/drawing/2014/main" xmlns="" id="{02D246DE-5051-41C9-AD89-96B07AD161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51" name="Group 250">
            <a:extLst>
              <a:ext uri="{FF2B5EF4-FFF2-40B4-BE49-F238E27FC236}">
                <a16:creationId xmlns:a16="http://schemas.microsoft.com/office/drawing/2014/main" xmlns="" id="{82CC6989-7B06-461D-8EED-08EEC631D1C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252" name="Freeform 5">
              <a:extLst>
                <a:ext uri="{FF2B5EF4-FFF2-40B4-BE49-F238E27FC236}">
                  <a16:creationId xmlns:a16="http://schemas.microsoft.com/office/drawing/2014/main" xmlns="" id="{B478F84B-2CEE-4D83-B969-F8901AC66D1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3" name="Freeform 6">
              <a:extLst>
                <a:ext uri="{FF2B5EF4-FFF2-40B4-BE49-F238E27FC236}">
                  <a16:creationId xmlns:a16="http://schemas.microsoft.com/office/drawing/2014/main" xmlns="" id="{55AE9A59-F8A8-401F-93B7-A9CA7CBC26F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4" name="Freeform 7">
              <a:extLst>
                <a:ext uri="{FF2B5EF4-FFF2-40B4-BE49-F238E27FC236}">
                  <a16:creationId xmlns:a16="http://schemas.microsoft.com/office/drawing/2014/main" xmlns="" id="{21C8037F-1046-42BD-BFD2-C73DEBC8979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5" name="Freeform 8">
              <a:extLst>
                <a:ext uri="{FF2B5EF4-FFF2-40B4-BE49-F238E27FC236}">
                  <a16:creationId xmlns:a16="http://schemas.microsoft.com/office/drawing/2014/main" xmlns="" id="{BEF77386-4B40-4F80-9F71-8D8F00489E7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6" name="Freeform 9">
              <a:extLst>
                <a:ext uri="{FF2B5EF4-FFF2-40B4-BE49-F238E27FC236}">
                  <a16:creationId xmlns:a16="http://schemas.microsoft.com/office/drawing/2014/main" xmlns="" id="{3A1FD69E-2FC7-487D-B707-1086AB5B2B0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7" name="Freeform 10">
              <a:extLst>
                <a:ext uri="{FF2B5EF4-FFF2-40B4-BE49-F238E27FC236}">
                  <a16:creationId xmlns:a16="http://schemas.microsoft.com/office/drawing/2014/main" xmlns="" id="{85A56BBF-E3E2-4297-9FA8-3BFB585C266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8" name="Freeform 11">
              <a:extLst>
                <a:ext uri="{FF2B5EF4-FFF2-40B4-BE49-F238E27FC236}">
                  <a16:creationId xmlns:a16="http://schemas.microsoft.com/office/drawing/2014/main" xmlns="" id="{036139DC-99E2-4C4C-BBF2-D7D254CA7A8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9" name="Freeform 12">
              <a:extLst>
                <a:ext uri="{FF2B5EF4-FFF2-40B4-BE49-F238E27FC236}">
                  <a16:creationId xmlns:a16="http://schemas.microsoft.com/office/drawing/2014/main" xmlns="" id="{F6255517-CFBC-4453-A24C-336F42C8AB5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0" name="Freeform 13">
              <a:extLst>
                <a:ext uri="{FF2B5EF4-FFF2-40B4-BE49-F238E27FC236}">
                  <a16:creationId xmlns:a16="http://schemas.microsoft.com/office/drawing/2014/main" xmlns="" id="{941ABA3F-3DB6-42A0-B7BA-F33CD7D4697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1" name="Freeform 14">
              <a:extLst>
                <a:ext uri="{FF2B5EF4-FFF2-40B4-BE49-F238E27FC236}">
                  <a16:creationId xmlns:a16="http://schemas.microsoft.com/office/drawing/2014/main" xmlns="" id="{D4251752-DACB-4058-BFB0-1224B495B49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2" name="Freeform 15">
              <a:extLst>
                <a:ext uri="{FF2B5EF4-FFF2-40B4-BE49-F238E27FC236}">
                  <a16:creationId xmlns:a16="http://schemas.microsoft.com/office/drawing/2014/main" xmlns="" id="{889F3518-DDF6-49C5-B671-249042C8A11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3" name="Freeform 16">
              <a:extLst>
                <a:ext uri="{FF2B5EF4-FFF2-40B4-BE49-F238E27FC236}">
                  <a16:creationId xmlns:a16="http://schemas.microsoft.com/office/drawing/2014/main" xmlns="" id="{9E485B9B-25EF-42DA-AF1A-5B3854EB9EF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4" name="Freeform 17">
              <a:extLst>
                <a:ext uri="{FF2B5EF4-FFF2-40B4-BE49-F238E27FC236}">
                  <a16:creationId xmlns:a16="http://schemas.microsoft.com/office/drawing/2014/main" xmlns="" id="{901847A4-EB07-49FD-B500-EA50AB53BCD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5" name="Freeform 18">
              <a:extLst>
                <a:ext uri="{FF2B5EF4-FFF2-40B4-BE49-F238E27FC236}">
                  <a16:creationId xmlns:a16="http://schemas.microsoft.com/office/drawing/2014/main" xmlns="" id="{E986D345-FCE8-4EC1-85CF-51A449E1135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6" name="Freeform 19">
              <a:extLst>
                <a:ext uri="{FF2B5EF4-FFF2-40B4-BE49-F238E27FC236}">
                  <a16:creationId xmlns:a16="http://schemas.microsoft.com/office/drawing/2014/main" xmlns="" id="{15E1AD3B-CB78-463E-9B95-6CDB53E7BCA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7" name="Freeform 20">
              <a:extLst>
                <a:ext uri="{FF2B5EF4-FFF2-40B4-BE49-F238E27FC236}">
                  <a16:creationId xmlns:a16="http://schemas.microsoft.com/office/drawing/2014/main" xmlns="" id="{86D00A28-8798-4314-9EE3-A6EDF792036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8" name="Freeform 21">
              <a:extLst>
                <a:ext uri="{FF2B5EF4-FFF2-40B4-BE49-F238E27FC236}">
                  <a16:creationId xmlns:a16="http://schemas.microsoft.com/office/drawing/2014/main" xmlns="" id="{2B2DC2AC-28E0-4E83-A507-09FFCDE38A1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9" name="Freeform 22">
              <a:extLst>
                <a:ext uri="{FF2B5EF4-FFF2-40B4-BE49-F238E27FC236}">
                  <a16:creationId xmlns:a16="http://schemas.microsoft.com/office/drawing/2014/main" xmlns="" id="{FB5718E2-7425-4447-B117-82215B2AD26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0" name="Freeform 23">
              <a:extLst>
                <a:ext uri="{FF2B5EF4-FFF2-40B4-BE49-F238E27FC236}">
                  <a16:creationId xmlns:a16="http://schemas.microsoft.com/office/drawing/2014/main" xmlns="" id="{F925972A-4E45-434D-B884-FA2A7CC80A7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272" name="Group 271">
            <a:extLst>
              <a:ext uri="{FF2B5EF4-FFF2-40B4-BE49-F238E27FC236}">
                <a16:creationId xmlns:a16="http://schemas.microsoft.com/office/drawing/2014/main" xmlns="" id="{0973C576-421A-4406-AEBD-966C859F6AD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807084" y="1186483"/>
            <a:ext cx="3822597" cy="4477933"/>
            <a:chOff x="807084" y="1186483"/>
            <a:chExt cx="3822597" cy="4477933"/>
          </a:xfrm>
        </p:grpSpPr>
        <p:sp>
          <p:nvSpPr>
            <p:cNvPr id="273" name="Rectangle 272">
              <a:extLst>
                <a:ext uri="{FF2B5EF4-FFF2-40B4-BE49-F238E27FC236}">
                  <a16:creationId xmlns:a16="http://schemas.microsoft.com/office/drawing/2014/main" xmlns="" id="{335B8BEB-AE75-4A80-8521-F5ECD7AFD0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7531" y="1186483"/>
              <a:ext cx="3821702"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4" name="Isosceles Triangle 39">
              <a:extLst>
                <a:ext uri="{FF2B5EF4-FFF2-40B4-BE49-F238E27FC236}">
                  <a16:creationId xmlns:a16="http://schemas.microsoft.com/office/drawing/2014/main" xmlns="" id="{2E9D36E8-017B-427E-BD6E-4CD5C10FBE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2514766"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5" name="Rectangle 274">
              <a:extLst>
                <a:ext uri="{FF2B5EF4-FFF2-40B4-BE49-F238E27FC236}">
                  <a16:creationId xmlns:a16="http://schemas.microsoft.com/office/drawing/2014/main" xmlns="" id="{1D1361E2-0340-41BA-B7D5-0CC4C4C1EEA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7084" y="1991156"/>
              <a:ext cx="382259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Title 6">
            <a:extLst>
              <a:ext uri="{FF2B5EF4-FFF2-40B4-BE49-F238E27FC236}">
                <a16:creationId xmlns:a16="http://schemas.microsoft.com/office/drawing/2014/main" xmlns="" id="{69016951-D390-45D2-8BB8-1D5AD9F6C225}"/>
              </a:ext>
            </a:extLst>
          </p:cNvPr>
          <p:cNvSpPr>
            <a:spLocks noGrp="1"/>
          </p:cNvSpPr>
          <p:nvPr>
            <p:ph type="title"/>
          </p:nvPr>
        </p:nvSpPr>
        <p:spPr>
          <a:xfrm>
            <a:off x="895415" y="2075504"/>
            <a:ext cx="3654569" cy="2042725"/>
          </a:xfrm>
        </p:spPr>
        <p:txBody>
          <a:bodyPr vert="horz" lIns="228600" tIns="228600" rIns="228600" bIns="0" rtlCol="0" anchor="b">
            <a:normAutofit/>
          </a:bodyPr>
          <a:lstStyle/>
          <a:p>
            <a:pPr>
              <a:lnSpc>
                <a:spcPct val="80000"/>
              </a:lnSpc>
            </a:pPr>
            <a:r>
              <a:rPr lang="en-US" sz="5400" b="1" dirty="0"/>
              <a:t>How do we learn?</a:t>
            </a:r>
          </a:p>
        </p:txBody>
      </p:sp>
      <p:sp>
        <p:nvSpPr>
          <p:cNvPr id="277" name="Rectangle 276">
            <a:extLst>
              <a:ext uri="{FF2B5EF4-FFF2-40B4-BE49-F238E27FC236}">
                <a16:creationId xmlns:a16="http://schemas.microsoft.com/office/drawing/2014/main" xmlns="" id="{89EEE72E-E093-4F9A-AE83-B7FA5E7A4A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440150" y="-6706"/>
            <a:ext cx="6751849" cy="6871125"/>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7" name="Graphic 156" descr="Head with Gears">
            <a:extLst>
              <a:ext uri="{FF2B5EF4-FFF2-40B4-BE49-F238E27FC236}">
                <a16:creationId xmlns:a16="http://schemas.microsoft.com/office/drawing/2014/main" xmlns="" id="{7A0F55DC-B400-4CEB-8752-3DC4565CD7DB}"/>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757262" y="373413"/>
            <a:ext cx="6120318" cy="6120318"/>
          </a:xfrm>
          <a:prstGeom prst="rect">
            <a:avLst/>
          </a:prstGeom>
          <a:ln w="9525">
            <a:noFill/>
          </a:ln>
        </p:spPr>
      </p:pic>
    </p:spTree>
    <p:extLst>
      <p:ext uri="{BB962C8B-B14F-4D97-AF65-F5344CB8AC3E}">
        <p14:creationId xmlns:p14="http://schemas.microsoft.com/office/powerpoint/2010/main" val="10422945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83D19E-8CB4-4BBF-ABFA-AF849F5686B5}"/>
              </a:ext>
            </a:extLst>
          </p:cNvPr>
          <p:cNvSpPr>
            <a:spLocks noGrp="1"/>
          </p:cNvSpPr>
          <p:nvPr>
            <p:ph type="title"/>
          </p:nvPr>
        </p:nvSpPr>
        <p:spPr/>
        <p:txBody>
          <a:bodyPr/>
          <a:lstStyle/>
          <a:p>
            <a:r>
              <a:rPr lang="en-CA" b="1" dirty="0"/>
              <a:t>Our beliefs and prior learning matter.</a:t>
            </a:r>
          </a:p>
        </p:txBody>
      </p:sp>
      <p:sp>
        <p:nvSpPr>
          <p:cNvPr id="3" name="Text Placeholder 2">
            <a:extLst>
              <a:ext uri="{FF2B5EF4-FFF2-40B4-BE49-F238E27FC236}">
                <a16:creationId xmlns:a16="http://schemas.microsoft.com/office/drawing/2014/main" xmlns="" id="{88B84625-14BB-4B8C-BEFD-E230F0CB032E}"/>
              </a:ext>
            </a:extLst>
          </p:cNvPr>
          <p:cNvSpPr>
            <a:spLocks noGrp="1"/>
          </p:cNvSpPr>
          <p:nvPr>
            <p:ph type="body" idx="1"/>
          </p:nvPr>
        </p:nvSpPr>
        <p:spPr/>
        <p:txBody>
          <a:bodyPr/>
          <a:lstStyle/>
          <a:p>
            <a:r>
              <a:rPr lang="en-CA" dirty="0"/>
              <a:t>Kids</a:t>
            </a:r>
          </a:p>
        </p:txBody>
      </p:sp>
      <p:sp>
        <p:nvSpPr>
          <p:cNvPr id="4" name="Content Placeholder 3">
            <a:extLst>
              <a:ext uri="{FF2B5EF4-FFF2-40B4-BE49-F238E27FC236}">
                <a16:creationId xmlns:a16="http://schemas.microsoft.com/office/drawing/2014/main" xmlns="" id="{3698E78F-E227-4763-A4BC-6ED47979CBAE}"/>
              </a:ext>
            </a:extLst>
          </p:cNvPr>
          <p:cNvSpPr>
            <a:spLocks noGrp="1"/>
          </p:cNvSpPr>
          <p:nvPr>
            <p:ph sz="half" idx="2"/>
          </p:nvPr>
        </p:nvSpPr>
        <p:spPr/>
        <p:txBody>
          <a:bodyPr>
            <a:noAutofit/>
          </a:bodyPr>
          <a:lstStyle/>
          <a:p>
            <a:r>
              <a:rPr lang="en-CA" sz="3200" dirty="0"/>
              <a:t>Where do you think kids get most of their impressions about fire &amp; life safety?</a:t>
            </a:r>
          </a:p>
        </p:txBody>
      </p:sp>
      <p:sp>
        <p:nvSpPr>
          <p:cNvPr id="5" name="Text Placeholder 4">
            <a:extLst>
              <a:ext uri="{FF2B5EF4-FFF2-40B4-BE49-F238E27FC236}">
                <a16:creationId xmlns:a16="http://schemas.microsoft.com/office/drawing/2014/main" xmlns="" id="{2D20FA98-C7C2-4B62-B71B-B7B5FE40C1CC}"/>
              </a:ext>
            </a:extLst>
          </p:cNvPr>
          <p:cNvSpPr>
            <a:spLocks noGrp="1"/>
          </p:cNvSpPr>
          <p:nvPr>
            <p:ph type="body" sz="quarter" idx="3"/>
          </p:nvPr>
        </p:nvSpPr>
        <p:spPr/>
        <p:txBody>
          <a:bodyPr/>
          <a:lstStyle/>
          <a:p>
            <a:r>
              <a:rPr lang="en-CA" dirty="0"/>
              <a:t>Adults</a:t>
            </a:r>
          </a:p>
        </p:txBody>
      </p:sp>
      <p:sp>
        <p:nvSpPr>
          <p:cNvPr id="6" name="Content Placeholder 5">
            <a:extLst>
              <a:ext uri="{FF2B5EF4-FFF2-40B4-BE49-F238E27FC236}">
                <a16:creationId xmlns:a16="http://schemas.microsoft.com/office/drawing/2014/main" xmlns="" id="{0A49DC30-021E-4D29-A77B-7B8448A3FA56}"/>
              </a:ext>
            </a:extLst>
          </p:cNvPr>
          <p:cNvSpPr>
            <a:spLocks noGrp="1"/>
          </p:cNvSpPr>
          <p:nvPr>
            <p:ph sz="quarter" idx="4"/>
          </p:nvPr>
        </p:nvSpPr>
        <p:spPr/>
        <p:txBody>
          <a:bodyPr>
            <a:noAutofit/>
          </a:bodyPr>
          <a:lstStyle/>
          <a:p>
            <a:r>
              <a:rPr lang="en-CA" sz="3200" dirty="0"/>
              <a:t>Where do you think adults get most of their impressions about fire &amp; life safety?</a:t>
            </a:r>
          </a:p>
        </p:txBody>
      </p:sp>
    </p:spTree>
    <p:extLst>
      <p:ext uri="{BB962C8B-B14F-4D97-AF65-F5344CB8AC3E}">
        <p14:creationId xmlns:p14="http://schemas.microsoft.com/office/powerpoint/2010/main" val="33596138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8" name="Rectangle 157">
            <a:extLst>
              <a:ext uri="{FF2B5EF4-FFF2-40B4-BE49-F238E27FC236}">
                <a16:creationId xmlns:a16="http://schemas.microsoft.com/office/drawing/2014/main" xmlns="" id="{82A8EA9A-C770-49BA-9CDA-F11117D7F88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0" name="Group 159">
            <a:extLst>
              <a:ext uri="{FF2B5EF4-FFF2-40B4-BE49-F238E27FC236}">
                <a16:creationId xmlns:a16="http://schemas.microsoft.com/office/drawing/2014/main" xmlns="" id="{90EEFC0F-0CA0-426D-8068-8A50C6BA517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61" name="Freeform 5">
              <a:extLst>
                <a:ext uri="{FF2B5EF4-FFF2-40B4-BE49-F238E27FC236}">
                  <a16:creationId xmlns:a16="http://schemas.microsoft.com/office/drawing/2014/main" xmlns="" id="{CD2EB004-77E7-4CD7-A53D-04E047BADF5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 name="Freeform 6">
              <a:extLst>
                <a:ext uri="{FF2B5EF4-FFF2-40B4-BE49-F238E27FC236}">
                  <a16:creationId xmlns:a16="http://schemas.microsoft.com/office/drawing/2014/main" xmlns="" id="{14E004C7-2D9A-41F3-8B6F-429AA403208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 name="Freeform 7">
              <a:extLst>
                <a:ext uri="{FF2B5EF4-FFF2-40B4-BE49-F238E27FC236}">
                  <a16:creationId xmlns:a16="http://schemas.microsoft.com/office/drawing/2014/main" xmlns="" id="{FC98E889-6F28-4B34-BC35-62E2B361E20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Freeform 8">
              <a:extLst>
                <a:ext uri="{FF2B5EF4-FFF2-40B4-BE49-F238E27FC236}">
                  <a16:creationId xmlns:a16="http://schemas.microsoft.com/office/drawing/2014/main" xmlns="" id="{4B42860B-8C0A-41D2-9041-82E00BB226B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Freeform 9">
              <a:extLst>
                <a:ext uri="{FF2B5EF4-FFF2-40B4-BE49-F238E27FC236}">
                  <a16:creationId xmlns:a16="http://schemas.microsoft.com/office/drawing/2014/main" xmlns="" id="{E5934DDC-EC28-44C9-BC3A-552C5D1EC80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 name="Freeform 10">
              <a:extLst>
                <a:ext uri="{FF2B5EF4-FFF2-40B4-BE49-F238E27FC236}">
                  <a16:creationId xmlns:a16="http://schemas.microsoft.com/office/drawing/2014/main" xmlns="" id="{AB4936B6-E57D-4764-85F4-1B1E6CCB78D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Freeform 11">
              <a:extLst>
                <a:ext uri="{FF2B5EF4-FFF2-40B4-BE49-F238E27FC236}">
                  <a16:creationId xmlns:a16="http://schemas.microsoft.com/office/drawing/2014/main" xmlns="" id="{F5D00E22-BB19-4BD2-A726-26CF4D8F5F3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8" name="Freeform 12">
              <a:extLst>
                <a:ext uri="{FF2B5EF4-FFF2-40B4-BE49-F238E27FC236}">
                  <a16:creationId xmlns:a16="http://schemas.microsoft.com/office/drawing/2014/main" xmlns="" id="{FEB4138B-4731-40B0-88A7-A38C8CD42E4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9" name="Freeform 13">
              <a:extLst>
                <a:ext uri="{FF2B5EF4-FFF2-40B4-BE49-F238E27FC236}">
                  <a16:creationId xmlns:a16="http://schemas.microsoft.com/office/drawing/2014/main" xmlns="" id="{E8FD9FF6-9F5D-45E6-AD80-42D91ADB93E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0" name="Freeform 14">
              <a:extLst>
                <a:ext uri="{FF2B5EF4-FFF2-40B4-BE49-F238E27FC236}">
                  <a16:creationId xmlns:a16="http://schemas.microsoft.com/office/drawing/2014/main" xmlns="" id="{A38FB703-E691-4001-9BDF-E26CE41030C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1" name="Freeform 15">
              <a:extLst>
                <a:ext uri="{FF2B5EF4-FFF2-40B4-BE49-F238E27FC236}">
                  <a16:creationId xmlns:a16="http://schemas.microsoft.com/office/drawing/2014/main" xmlns="" id="{0C4C3296-2CCC-40D0-8B54-52A68E4EBA4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2" name="Freeform 16">
              <a:extLst>
                <a:ext uri="{FF2B5EF4-FFF2-40B4-BE49-F238E27FC236}">
                  <a16:creationId xmlns:a16="http://schemas.microsoft.com/office/drawing/2014/main" xmlns="" id="{0A90575E-19E8-4882-8D1D-C2AD2A01CB3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3" name="Freeform 17">
              <a:extLst>
                <a:ext uri="{FF2B5EF4-FFF2-40B4-BE49-F238E27FC236}">
                  <a16:creationId xmlns:a16="http://schemas.microsoft.com/office/drawing/2014/main" xmlns="" id="{0A233AD4-AEE3-456B-A301-514885E7E4A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4" name="Freeform 18">
              <a:extLst>
                <a:ext uri="{FF2B5EF4-FFF2-40B4-BE49-F238E27FC236}">
                  <a16:creationId xmlns:a16="http://schemas.microsoft.com/office/drawing/2014/main" xmlns="" id="{9159FBBB-8FB0-48D2-8D14-4F148E8B59F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5" name="Freeform 19">
              <a:extLst>
                <a:ext uri="{FF2B5EF4-FFF2-40B4-BE49-F238E27FC236}">
                  <a16:creationId xmlns:a16="http://schemas.microsoft.com/office/drawing/2014/main" xmlns="" id="{18C4370A-E7EE-4012-83C0-C8C17C32D78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6" name="Freeform 20">
              <a:extLst>
                <a:ext uri="{FF2B5EF4-FFF2-40B4-BE49-F238E27FC236}">
                  <a16:creationId xmlns:a16="http://schemas.microsoft.com/office/drawing/2014/main" xmlns="" id="{AA8A31DB-1E9F-48BD-AED8-7628F6401FE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7" name="Freeform 21">
              <a:extLst>
                <a:ext uri="{FF2B5EF4-FFF2-40B4-BE49-F238E27FC236}">
                  <a16:creationId xmlns:a16="http://schemas.microsoft.com/office/drawing/2014/main" xmlns="" id="{0AC2B741-3157-42B9-AE39-1F6B0824761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8" name="Freeform 22">
              <a:extLst>
                <a:ext uri="{FF2B5EF4-FFF2-40B4-BE49-F238E27FC236}">
                  <a16:creationId xmlns:a16="http://schemas.microsoft.com/office/drawing/2014/main" xmlns="" id="{C5C37592-EFB5-4339-A97D-44FF6A817E6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9" name="Freeform 23">
              <a:extLst>
                <a:ext uri="{FF2B5EF4-FFF2-40B4-BE49-F238E27FC236}">
                  <a16:creationId xmlns:a16="http://schemas.microsoft.com/office/drawing/2014/main" xmlns="" id="{E0735D6E-6953-4F3A-BE09-A7D36A0B4E5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0" name="Freeform 24">
              <a:extLst>
                <a:ext uri="{FF2B5EF4-FFF2-40B4-BE49-F238E27FC236}">
                  <a16:creationId xmlns:a16="http://schemas.microsoft.com/office/drawing/2014/main" xmlns="" id="{14E2727F-6D26-4A5A-8D88-DADE815AE50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1" name="Freeform 25">
              <a:extLst>
                <a:ext uri="{FF2B5EF4-FFF2-40B4-BE49-F238E27FC236}">
                  <a16:creationId xmlns:a16="http://schemas.microsoft.com/office/drawing/2014/main" xmlns="" id="{A7A5983E-277E-4DF1-BD81-98F85F19C0B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83" name="Group 182">
            <a:extLst>
              <a:ext uri="{FF2B5EF4-FFF2-40B4-BE49-F238E27FC236}">
                <a16:creationId xmlns:a16="http://schemas.microsoft.com/office/drawing/2014/main" xmlns="" id="{9E189EAA-28BF-464B-868A-9EE0821488A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800144" y="1699589"/>
            <a:ext cx="3674476" cy="3470421"/>
            <a:chOff x="697883" y="1816768"/>
            <a:chExt cx="3674476" cy="3470421"/>
          </a:xfrm>
        </p:grpSpPr>
        <p:sp>
          <p:nvSpPr>
            <p:cNvPr id="184" name="Rectangle 183">
              <a:extLst>
                <a:ext uri="{FF2B5EF4-FFF2-40B4-BE49-F238E27FC236}">
                  <a16:creationId xmlns:a16="http://schemas.microsoft.com/office/drawing/2014/main" xmlns="" id="{B00FCBC1-F027-4A13-95BA-638DADEE2C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Isosceles Triangle 22">
              <a:extLst>
                <a:ext uri="{FF2B5EF4-FFF2-40B4-BE49-F238E27FC236}">
                  <a16:creationId xmlns:a16="http://schemas.microsoft.com/office/drawing/2014/main" xmlns="" id="{BCB8CED0-46E6-40E8-AEDF-545A2B7F1FE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6" name="Rectangle 185">
              <a:extLst>
                <a:ext uri="{FF2B5EF4-FFF2-40B4-BE49-F238E27FC236}">
                  <a16:creationId xmlns:a16="http://schemas.microsoft.com/office/drawing/2014/main" xmlns="" id="{6DB111B5-C2D3-4E58-83E3-16C663712A9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xmlns="" id="{FBC5E026-DB9D-4A55-8D35-6211B0EA08AA}"/>
              </a:ext>
            </a:extLst>
          </p:cNvPr>
          <p:cNvSpPr>
            <a:spLocks noGrp="1"/>
          </p:cNvSpPr>
          <p:nvPr>
            <p:ph type="title"/>
          </p:nvPr>
        </p:nvSpPr>
        <p:spPr>
          <a:xfrm>
            <a:off x="888631" y="2358391"/>
            <a:ext cx="3498979" cy="2453676"/>
          </a:xfrm>
        </p:spPr>
        <p:txBody>
          <a:bodyPr>
            <a:normAutofit/>
          </a:bodyPr>
          <a:lstStyle/>
          <a:p>
            <a:r>
              <a:rPr lang="en-CA" b="1" dirty="0"/>
              <a:t>Take a brief moment</a:t>
            </a:r>
          </a:p>
        </p:txBody>
      </p:sp>
      <p:sp useBgFill="1">
        <p:nvSpPr>
          <p:cNvPr id="188" name="Rectangle 187">
            <a:extLst>
              <a:ext uri="{FF2B5EF4-FFF2-40B4-BE49-F238E27FC236}">
                <a16:creationId xmlns:a16="http://schemas.microsoft.com/office/drawing/2014/main" xmlns="" id="{0EF2260D-0B92-40B3-A3C7-474AF1AC6FE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15264" y="803186"/>
            <a:ext cx="6269015" cy="1807285"/>
          </a:xfrm>
          <a:prstGeom prst="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Checkmark">
            <a:extLst>
              <a:ext uri="{FF2B5EF4-FFF2-40B4-BE49-F238E27FC236}">
                <a16:creationId xmlns:a16="http://schemas.microsoft.com/office/drawing/2014/main" xmlns="" id="{5EB9B2C2-DD10-461A-9B85-D4FBD9617C7F}"/>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7520168" y="977197"/>
            <a:ext cx="1472542" cy="1472542"/>
          </a:xfrm>
          <a:prstGeom prst="rect">
            <a:avLst/>
          </a:prstGeom>
          <a:ln w="9525">
            <a:noFill/>
          </a:ln>
        </p:spPr>
      </p:pic>
      <p:sp>
        <p:nvSpPr>
          <p:cNvPr id="3" name="Content Placeholder 2">
            <a:extLst>
              <a:ext uri="{FF2B5EF4-FFF2-40B4-BE49-F238E27FC236}">
                <a16:creationId xmlns:a16="http://schemas.microsoft.com/office/drawing/2014/main" xmlns="" id="{563C2496-9770-441E-8CF4-8DC21966A34E}"/>
              </a:ext>
            </a:extLst>
          </p:cNvPr>
          <p:cNvSpPr>
            <a:spLocks noGrp="1"/>
          </p:cNvSpPr>
          <p:nvPr>
            <p:ph idx="1"/>
          </p:nvPr>
        </p:nvSpPr>
        <p:spPr>
          <a:xfrm>
            <a:off x="4695585" y="2419626"/>
            <a:ext cx="7234477" cy="3815150"/>
          </a:xfrm>
        </p:spPr>
        <p:txBody>
          <a:bodyPr>
            <a:normAutofit lnSpcReduction="10000"/>
          </a:bodyPr>
          <a:lstStyle/>
          <a:p>
            <a:r>
              <a:rPr lang="en-CA" sz="2200" b="1" dirty="0"/>
              <a:t>Please recall a memorable learning experience from your past. It could be learning how to ride a bike as a child, or cook a particular meal or a work-related workshop you took – but choose one that stands out for you, personally.</a:t>
            </a:r>
          </a:p>
          <a:p>
            <a:endParaRPr lang="en-CA" sz="2200" dirty="0"/>
          </a:p>
          <a:p>
            <a:pPr marL="0" indent="0">
              <a:buNone/>
            </a:pPr>
            <a:r>
              <a:rPr lang="en-CA" sz="2200" dirty="0"/>
              <a:t>Please identify the circumstance and in 1-2 sentences please try to explain why it was memorable. What made it so?</a:t>
            </a:r>
          </a:p>
        </p:txBody>
      </p:sp>
    </p:spTree>
    <p:extLst>
      <p:ext uri="{BB962C8B-B14F-4D97-AF65-F5344CB8AC3E}">
        <p14:creationId xmlns:p14="http://schemas.microsoft.com/office/powerpoint/2010/main" val="9985830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9EE4CF-E8ED-4210-B0B0-835D2387F480}"/>
              </a:ext>
            </a:extLst>
          </p:cNvPr>
          <p:cNvSpPr>
            <a:spLocks noGrp="1"/>
          </p:cNvSpPr>
          <p:nvPr>
            <p:ph type="title"/>
          </p:nvPr>
        </p:nvSpPr>
        <p:spPr/>
        <p:txBody>
          <a:bodyPr/>
          <a:lstStyle/>
          <a:p>
            <a:r>
              <a:rPr lang="en-CA" b="1" dirty="0"/>
              <a:t>The research suggests</a:t>
            </a:r>
          </a:p>
        </p:txBody>
      </p:sp>
      <p:sp>
        <p:nvSpPr>
          <p:cNvPr id="3" name="Content Placeholder 2">
            <a:extLst>
              <a:ext uri="{FF2B5EF4-FFF2-40B4-BE49-F238E27FC236}">
                <a16:creationId xmlns:a16="http://schemas.microsoft.com/office/drawing/2014/main" xmlns="" id="{B52E9F14-228D-4629-857B-73A786BFED6B}"/>
              </a:ext>
            </a:extLst>
          </p:cNvPr>
          <p:cNvSpPr>
            <a:spLocks noGrp="1"/>
          </p:cNvSpPr>
          <p:nvPr>
            <p:ph idx="1"/>
          </p:nvPr>
        </p:nvSpPr>
        <p:spPr/>
        <p:txBody>
          <a:bodyPr>
            <a:normAutofit fontScale="92500"/>
          </a:bodyPr>
          <a:lstStyle/>
          <a:p>
            <a:r>
              <a:rPr lang="en-CA" sz="3600" dirty="0"/>
              <a:t>That we are most </a:t>
            </a:r>
            <a:r>
              <a:rPr lang="en-CA" sz="3600" b="1" dirty="0"/>
              <a:t>motivated </a:t>
            </a:r>
            <a:r>
              <a:rPr lang="en-CA" sz="3600" dirty="0"/>
              <a:t>to learn when our </a:t>
            </a:r>
            <a:r>
              <a:rPr lang="en-CA" sz="3600" b="1" dirty="0"/>
              <a:t>needs</a:t>
            </a:r>
            <a:r>
              <a:rPr lang="en-CA" sz="3600" dirty="0"/>
              <a:t> are met and we feel:</a:t>
            </a:r>
          </a:p>
          <a:p>
            <a:pPr marL="342900" indent="-342900">
              <a:buAutoNum type="arabicPeriod"/>
            </a:pPr>
            <a:r>
              <a:rPr lang="en-CA" sz="3600" dirty="0"/>
              <a:t> autonomous/independent</a:t>
            </a:r>
          </a:p>
          <a:p>
            <a:pPr marL="342900" indent="-342900">
              <a:buAutoNum type="arabicPeriod"/>
            </a:pPr>
            <a:r>
              <a:rPr lang="en-CA" sz="3600" dirty="0"/>
              <a:t> competent</a:t>
            </a:r>
          </a:p>
          <a:p>
            <a:pPr marL="342900" indent="-342900">
              <a:buAutoNum type="arabicPeriod"/>
            </a:pPr>
            <a:r>
              <a:rPr lang="en-CA" sz="3600" dirty="0"/>
              <a:t> a sense of belonging/relatedness</a:t>
            </a:r>
          </a:p>
        </p:txBody>
      </p:sp>
    </p:spTree>
    <p:extLst>
      <p:ext uri="{BB962C8B-B14F-4D97-AF65-F5344CB8AC3E}">
        <p14:creationId xmlns:p14="http://schemas.microsoft.com/office/powerpoint/2010/main" val="850217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D3C214-CFF2-4063-915E-89D9EB81FD5C}"/>
              </a:ext>
            </a:extLst>
          </p:cNvPr>
          <p:cNvSpPr>
            <a:spLocks noGrp="1"/>
          </p:cNvSpPr>
          <p:nvPr>
            <p:ph type="title"/>
          </p:nvPr>
        </p:nvSpPr>
        <p:spPr/>
        <p:txBody>
          <a:bodyPr/>
          <a:lstStyle/>
          <a:p>
            <a:r>
              <a:rPr lang="en-CA" b="1" dirty="0"/>
              <a:t>And also…</a:t>
            </a:r>
            <a:r>
              <a:rPr lang="en-CA" dirty="0"/>
              <a:t> </a:t>
            </a:r>
            <a:br>
              <a:rPr lang="en-CA" dirty="0"/>
            </a:br>
            <a:endParaRPr lang="en-CA" dirty="0"/>
          </a:p>
        </p:txBody>
      </p:sp>
      <p:sp>
        <p:nvSpPr>
          <p:cNvPr id="3" name="Content Placeholder 2">
            <a:extLst>
              <a:ext uri="{FF2B5EF4-FFF2-40B4-BE49-F238E27FC236}">
                <a16:creationId xmlns:a16="http://schemas.microsoft.com/office/drawing/2014/main" xmlns="" id="{D4D47EFF-213D-4D6A-B00A-D76D50ADBBAA}"/>
              </a:ext>
            </a:extLst>
          </p:cNvPr>
          <p:cNvSpPr>
            <a:spLocks noGrp="1"/>
          </p:cNvSpPr>
          <p:nvPr>
            <p:ph idx="1"/>
          </p:nvPr>
        </p:nvSpPr>
        <p:spPr>
          <a:xfrm>
            <a:off x="5118447" y="498764"/>
            <a:ext cx="6741044" cy="6248400"/>
          </a:xfrm>
        </p:spPr>
        <p:txBody>
          <a:bodyPr>
            <a:normAutofit lnSpcReduction="10000"/>
          </a:bodyPr>
          <a:lstStyle/>
          <a:p>
            <a:r>
              <a:rPr lang="en-CA" sz="3600" dirty="0"/>
              <a:t>That we learn when are able to make </a:t>
            </a:r>
            <a:r>
              <a:rPr lang="en-CA" sz="3600" b="1" dirty="0"/>
              <a:t>connections</a:t>
            </a:r>
            <a:r>
              <a:rPr lang="en-CA" sz="3600" dirty="0"/>
              <a:t> to our own lives/experiences</a:t>
            </a:r>
          </a:p>
          <a:p>
            <a:r>
              <a:rPr lang="en-CA" sz="3600" dirty="0"/>
              <a:t>When we feel it is of importance/</a:t>
            </a:r>
            <a:r>
              <a:rPr lang="en-CA" sz="3600" b="1" dirty="0"/>
              <a:t>value</a:t>
            </a:r>
          </a:p>
          <a:p>
            <a:r>
              <a:rPr lang="en-CA" sz="3600" dirty="0"/>
              <a:t>When it is </a:t>
            </a:r>
            <a:r>
              <a:rPr lang="en-CA" sz="3600" b="1" dirty="0"/>
              <a:t>enjoyable</a:t>
            </a:r>
            <a:r>
              <a:rPr lang="en-CA" sz="3600" dirty="0"/>
              <a:t>, when we think we </a:t>
            </a:r>
            <a:r>
              <a:rPr lang="en-CA" sz="3600" b="1" dirty="0"/>
              <a:t>can</a:t>
            </a:r>
            <a:r>
              <a:rPr lang="en-CA" sz="3600" dirty="0"/>
              <a:t>.</a:t>
            </a:r>
          </a:p>
          <a:p>
            <a:r>
              <a:rPr lang="en-CA" sz="3600" dirty="0"/>
              <a:t>When we want </a:t>
            </a:r>
            <a:r>
              <a:rPr lang="en-CA" sz="3600" b="1" dirty="0"/>
              <a:t>to grow</a:t>
            </a:r>
            <a:r>
              <a:rPr lang="en-CA" sz="3600" dirty="0"/>
              <a:t>.</a:t>
            </a:r>
          </a:p>
          <a:p>
            <a:r>
              <a:rPr lang="en-CA" sz="3600" dirty="0"/>
              <a:t>By </a:t>
            </a:r>
            <a:r>
              <a:rPr lang="en-CA" sz="3600" b="1" dirty="0"/>
              <a:t>teaching </a:t>
            </a:r>
            <a:r>
              <a:rPr lang="en-CA" sz="3600" dirty="0"/>
              <a:t>others</a:t>
            </a:r>
          </a:p>
          <a:p>
            <a:endParaRPr lang="en-CA" dirty="0"/>
          </a:p>
          <a:p>
            <a:endParaRPr lang="en-CA" dirty="0"/>
          </a:p>
        </p:txBody>
      </p:sp>
    </p:spTree>
    <p:extLst>
      <p:ext uri="{BB962C8B-B14F-4D97-AF65-F5344CB8AC3E}">
        <p14:creationId xmlns:p14="http://schemas.microsoft.com/office/powerpoint/2010/main" val="9645047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2CAA00-FBBC-4B87-82A5-AB27EAB5ED68}"/>
              </a:ext>
            </a:extLst>
          </p:cNvPr>
          <p:cNvSpPr>
            <a:spLocks noGrp="1"/>
          </p:cNvSpPr>
          <p:nvPr>
            <p:ph type="title"/>
          </p:nvPr>
        </p:nvSpPr>
        <p:spPr/>
        <p:txBody>
          <a:bodyPr/>
          <a:lstStyle/>
          <a:p>
            <a:r>
              <a:rPr lang="en-CA" b="1" dirty="0"/>
              <a:t>Best practices</a:t>
            </a:r>
          </a:p>
        </p:txBody>
      </p:sp>
      <p:sp>
        <p:nvSpPr>
          <p:cNvPr id="3" name="Content Placeholder 2">
            <a:extLst>
              <a:ext uri="{FF2B5EF4-FFF2-40B4-BE49-F238E27FC236}">
                <a16:creationId xmlns:a16="http://schemas.microsoft.com/office/drawing/2014/main" xmlns="" id="{14E51328-2EDC-41F9-88D5-2201F1177079}"/>
              </a:ext>
            </a:extLst>
          </p:cNvPr>
          <p:cNvSpPr>
            <a:spLocks noGrp="1"/>
          </p:cNvSpPr>
          <p:nvPr>
            <p:ph idx="1"/>
          </p:nvPr>
        </p:nvSpPr>
        <p:spPr/>
        <p:txBody>
          <a:bodyPr>
            <a:normAutofit/>
          </a:bodyPr>
          <a:lstStyle/>
          <a:p>
            <a:pPr marL="0" indent="0" algn="ctr">
              <a:buNone/>
            </a:pPr>
            <a:r>
              <a:rPr lang="en-CA" sz="3600" dirty="0"/>
              <a:t>  What practices have you seen/used in fire safety education (in schools or community) that support any of these?</a:t>
            </a:r>
          </a:p>
          <a:p>
            <a:pPr marL="0" indent="0" algn="ctr">
              <a:buNone/>
            </a:pPr>
            <a:endParaRPr lang="en-CA" sz="3600" dirty="0"/>
          </a:p>
        </p:txBody>
      </p:sp>
    </p:spTree>
    <p:extLst>
      <p:ext uri="{BB962C8B-B14F-4D97-AF65-F5344CB8AC3E}">
        <p14:creationId xmlns:p14="http://schemas.microsoft.com/office/powerpoint/2010/main" val="23100953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E3DE4B-10EF-424E-9D85-87FEAAC8C436}"/>
              </a:ext>
            </a:extLst>
          </p:cNvPr>
          <p:cNvSpPr>
            <a:spLocks noGrp="1"/>
          </p:cNvSpPr>
          <p:nvPr>
            <p:ph type="title"/>
          </p:nvPr>
        </p:nvSpPr>
        <p:spPr/>
        <p:txBody>
          <a:bodyPr/>
          <a:lstStyle/>
          <a:p>
            <a:r>
              <a:rPr lang="en-CA" b="1" dirty="0"/>
              <a:t>It’s about a  feeling. For you too!</a:t>
            </a:r>
          </a:p>
        </p:txBody>
      </p:sp>
      <p:sp>
        <p:nvSpPr>
          <p:cNvPr id="3" name="Content Placeholder 2">
            <a:extLst>
              <a:ext uri="{FF2B5EF4-FFF2-40B4-BE49-F238E27FC236}">
                <a16:creationId xmlns:a16="http://schemas.microsoft.com/office/drawing/2014/main" xmlns="" id="{3D98ABE9-AA23-4B6F-8F6B-BB6C9F4B42B9}"/>
              </a:ext>
            </a:extLst>
          </p:cNvPr>
          <p:cNvSpPr>
            <a:spLocks noGrp="1"/>
          </p:cNvSpPr>
          <p:nvPr>
            <p:ph idx="1"/>
          </p:nvPr>
        </p:nvSpPr>
        <p:spPr>
          <a:xfrm>
            <a:off x="5118447" y="526473"/>
            <a:ext cx="6281873" cy="6012871"/>
          </a:xfrm>
        </p:spPr>
        <p:txBody>
          <a:bodyPr>
            <a:normAutofit lnSpcReduction="10000"/>
          </a:bodyPr>
          <a:lstStyle/>
          <a:p>
            <a:r>
              <a:rPr lang="en-CA" sz="2800" dirty="0"/>
              <a:t>If you are not </a:t>
            </a:r>
            <a:r>
              <a:rPr lang="en-CA" sz="2800" i="1" dirty="0"/>
              <a:t>genuinely</a:t>
            </a:r>
            <a:r>
              <a:rPr lang="en-CA" sz="2800" dirty="0"/>
              <a:t> moved, invested, curious, excited by what you are delivering – if it doesn’t give you goosebumps, make you excited, make you feel something, if you don’t clearly understand it or engage with it, etc. your audience will very likely not be interested either. How could you motivate yourself, re-design your lesson or collaborate differently to make it more authentic?</a:t>
            </a:r>
          </a:p>
          <a:p>
            <a:endParaRPr lang="en-CA" dirty="0"/>
          </a:p>
        </p:txBody>
      </p:sp>
    </p:spTree>
    <p:extLst>
      <p:ext uri="{BB962C8B-B14F-4D97-AF65-F5344CB8AC3E}">
        <p14:creationId xmlns:p14="http://schemas.microsoft.com/office/powerpoint/2010/main" val="9268042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75627FE-0AC5-4349-AC08-45A58BEC9B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F87AAF7B-2090-475D-9C3E-FDC03DD87A8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xmlns="" id="{F2DCEC33-4B31-44BC-99CB-9E4845DC4C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xmlns="" id="{204E0A10-D288-4B22-87A1-737B0A37D1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9A3E042E-4911-425A-84BB-04BF90D07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3A49226D-3129-4C5A-9641-3D03BEEA79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9CC3C315-B515-4DD8-AC22-9D8417B37F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1A961828-F78F-4D56-A98E-037806C637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739D4F9D-3728-42C1-8302-452D51321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B4D9647E-354D-4CA8-B4A7-39172E5EAC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A3EC74E0-5222-4ACC-BCEC-1AA189D3BC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C0AE72B4-084D-42E6-ABED-5FD4650D4B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C9D1F5DD-8D50-4098-8D2B-10E2847527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D48F3941-C3C7-4589-AA46-067F6BB2D0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C16BBE9A-4BE3-4401-82C5-8041DB14E5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06180330-CCD3-4D14-A652-D60C28252D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616C90F6-4133-43A5-B47C-7750FE2819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D7C03F90-E828-4414-8A53-92069FFB68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6ADDE443-75AA-4F32-A2EE-272C4347CE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ACD281C1-1D59-453F-A33A-D83E39EB06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60217FAC-29FE-4D6B-9BB4-FF41AA756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0D3CC33A-6E36-4A72-9965-8E20FB05D1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F128F04E-05CD-4035-A32B-6E9ABAB931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xmlns="" id="{BC2574CF-1D35-4994-87BD-5A3378E1A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23E3DE4B-10EF-424E-9D85-87FEAAC8C436}"/>
              </a:ext>
            </a:extLst>
          </p:cNvPr>
          <p:cNvSpPr>
            <a:spLocks noGrp="1"/>
          </p:cNvSpPr>
          <p:nvPr>
            <p:ph type="title"/>
          </p:nvPr>
        </p:nvSpPr>
        <p:spPr>
          <a:xfrm>
            <a:off x="645459" y="960120"/>
            <a:ext cx="3865695" cy="4171278"/>
          </a:xfrm>
        </p:spPr>
        <p:txBody>
          <a:bodyPr>
            <a:normAutofit/>
          </a:bodyPr>
          <a:lstStyle/>
          <a:p>
            <a:pPr algn="r"/>
            <a:r>
              <a:rPr lang="en-CA" sz="4400" b="1" dirty="0">
                <a:solidFill>
                  <a:schemeClr val="tx1"/>
                </a:solidFill>
              </a:rPr>
              <a:t>And that means we need to take extra care of ourselves and each other.</a:t>
            </a:r>
          </a:p>
        </p:txBody>
      </p:sp>
      <p:cxnSp>
        <p:nvCxnSpPr>
          <p:cNvPr id="35" name="Straight Connector 34">
            <a:extLst>
              <a:ext uri="{FF2B5EF4-FFF2-40B4-BE49-F238E27FC236}">
                <a16:creationId xmlns:a16="http://schemas.microsoft.com/office/drawing/2014/main" xmlns="" id="{68B6AB33-DFE6-4FE4-94FE-C9E25424AD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3D98ABE9-AA23-4B6F-8F6B-BB6C9F4B42B9}"/>
              </a:ext>
            </a:extLst>
          </p:cNvPr>
          <p:cNvSpPr>
            <a:spLocks noGrp="1"/>
          </p:cNvSpPr>
          <p:nvPr>
            <p:ph idx="1"/>
          </p:nvPr>
        </p:nvSpPr>
        <p:spPr>
          <a:xfrm>
            <a:off x="4983164" y="14287"/>
            <a:ext cx="6946898" cy="5564188"/>
          </a:xfrm>
        </p:spPr>
        <p:txBody>
          <a:bodyPr>
            <a:normAutofit/>
          </a:bodyPr>
          <a:lstStyle/>
          <a:p>
            <a:pPr marL="0" indent="0">
              <a:buNone/>
            </a:pPr>
            <a:r>
              <a:rPr lang="en-CA" sz="2000" dirty="0"/>
              <a:t>The topics you are dealing with can also be sensitive; in your role as an educator you have to be aware of the potential impact of your content and method of delivery -and feelings of your target audience (and have appropriate strategies and support in place).</a:t>
            </a:r>
          </a:p>
          <a:p>
            <a:pPr marL="0" indent="0">
              <a:buNone/>
            </a:pPr>
            <a:r>
              <a:rPr lang="en-CA" sz="2000" dirty="0"/>
              <a:t> This could be due to a ‘trigger’, past experience (e.g., consider the experience of a Syrian refugee student), a news item, or even a ‘tricky day’.</a:t>
            </a:r>
          </a:p>
          <a:p>
            <a:pPr marL="0" indent="0">
              <a:buNone/>
            </a:pPr>
            <a:r>
              <a:rPr lang="en-CA" sz="2000" dirty="0"/>
              <a:t> “Leave your problems at the door” is a myth for most of us.</a:t>
            </a:r>
          </a:p>
          <a:p>
            <a:endParaRPr lang="en-CA" dirty="0"/>
          </a:p>
        </p:txBody>
      </p:sp>
    </p:spTree>
    <p:extLst>
      <p:ext uri="{BB962C8B-B14F-4D97-AF65-F5344CB8AC3E}">
        <p14:creationId xmlns:p14="http://schemas.microsoft.com/office/powerpoint/2010/main" val="808601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3EB7F6-4AD3-481C-BD5C-C8FADDB5A172}"/>
              </a:ext>
            </a:extLst>
          </p:cNvPr>
          <p:cNvSpPr>
            <a:spLocks noGrp="1"/>
          </p:cNvSpPr>
          <p:nvPr>
            <p:ph type="title"/>
          </p:nvPr>
        </p:nvSpPr>
        <p:spPr/>
        <p:txBody>
          <a:bodyPr/>
          <a:lstStyle/>
          <a:p>
            <a:r>
              <a:rPr lang="en-CA" b="1" dirty="0"/>
              <a:t>Questions to consider.</a:t>
            </a:r>
          </a:p>
        </p:txBody>
      </p:sp>
      <p:sp>
        <p:nvSpPr>
          <p:cNvPr id="3" name="Content Placeholder 2">
            <a:extLst>
              <a:ext uri="{FF2B5EF4-FFF2-40B4-BE49-F238E27FC236}">
                <a16:creationId xmlns:a16="http://schemas.microsoft.com/office/drawing/2014/main" xmlns="" id="{A73F2679-9B30-4A4F-8F1C-95DE2C88A09C}"/>
              </a:ext>
            </a:extLst>
          </p:cNvPr>
          <p:cNvSpPr>
            <a:spLocks noGrp="1"/>
          </p:cNvSpPr>
          <p:nvPr>
            <p:ph idx="1"/>
          </p:nvPr>
        </p:nvSpPr>
        <p:spPr/>
        <p:txBody>
          <a:bodyPr>
            <a:normAutofit/>
          </a:bodyPr>
          <a:lstStyle/>
          <a:p>
            <a:pPr marL="342900" indent="-342900">
              <a:buAutoNum type="arabicParenR"/>
            </a:pPr>
            <a:endParaRPr lang="en-CA" sz="2000" dirty="0"/>
          </a:p>
          <a:p>
            <a:pPr marL="342900" indent="-342900">
              <a:buAutoNum type="arabicParenR"/>
            </a:pPr>
            <a:r>
              <a:rPr lang="en-CA" sz="2800" dirty="0"/>
              <a:t>How/why did you </a:t>
            </a:r>
            <a:r>
              <a:rPr lang="en-CA" sz="2800" i="1" dirty="0"/>
              <a:t>personally</a:t>
            </a:r>
            <a:r>
              <a:rPr lang="en-CA" sz="2800" dirty="0"/>
              <a:t> come have a career in fire and life safety?</a:t>
            </a:r>
          </a:p>
          <a:p>
            <a:pPr marL="342900" indent="-342900">
              <a:buAutoNum type="arabicParenR"/>
            </a:pPr>
            <a:r>
              <a:rPr lang="en-CA" sz="2800" dirty="0"/>
              <a:t>What has kept you in it/motivated?</a:t>
            </a:r>
          </a:p>
          <a:p>
            <a:pPr marL="342900" indent="-342900">
              <a:buAutoNum type="arabicParenR"/>
            </a:pPr>
            <a:r>
              <a:rPr lang="en-CA" sz="2800" dirty="0"/>
              <a:t>What is the biggest misconception or  misunderstanding you feel people have about fire, safety and/or this industry?</a:t>
            </a:r>
          </a:p>
          <a:p>
            <a:pPr marL="0" indent="0">
              <a:buNone/>
            </a:pPr>
            <a:endParaRPr lang="en-CA" dirty="0"/>
          </a:p>
          <a:p>
            <a:pPr marL="0" indent="0">
              <a:buNone/>
            </a:pPr>
            <a:endParaRPr lang="en-CA" dirty="0"/>
          </a:p>
          <a:p>
            <a:pPr marL="342900" indent="-342900">
              <a:buAutoNum type="arabicParenR"/>
            </a:pPr>
            <a:endParaRPr lang="en-CA" dirty="0"/>
          </a:p>
          <a:p>
            <a:pPr marL="342900" indent="-342900">
              <a:buAutoNum type="arabicParenR"/>
            </a:pPr>
            <a:endParaRPr lang="en-CA" dirty="0"/>
          </a:p>
          <a:p>
            <a:pPr marL="342900" indent="-342900">
              <a:buAutoNum type="arabicParenR"/>
            </a:pPr>
            <a:endParaRPr lang="en-CA" dirty="0"/>
          </a:p>
        </p:txBody>
      </p:sp>
    </p:spTree>
    <p:extLst>
      <p:ext uri="{BB962C8B-B14F-4D97-AF65-F5344CB8AC3E}">
        <p14:creationId xmlns:p14="http://schemas.microsoft.com/office/powerpoint/2010/main" val="11321327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593772-A52E-44F8-A361-57C29D096280}"/>
              </a:ext>
            </a:extLst>
          </p:cNvPr>
          <p:cNvSpPr>
            <a:spLocks noGrp="1"/>
          </p:cNvSpPr>
          <p:nvPr>
            <p:ph type="title"/>
          </p:nvPr>
        </p:nvSpPr>
        <p:spPr/>
        <p:txBody>
          <a:bodyPr/>
          <a:lstStyle/>
          <a:p>
            <a:r>
              <a:rPr lang="en-CA" b="1" dirty="0"/>
              <a:t>First of all…</a:t>
            </a:r>
          </a:p>
        </p:txBody>
      </p:sp>
      <p:sp>
        <p:nvSpPr>
          <p:cNvPr id="3" name="Content Placeholder 2">
            <a:extLst>
              <a:ext uri="{FF2B5EF4-FFF2-40B4-BE49-F238E27FC236}">
                <a16:creationId xmlns:a16="http://schemas.microsoft.com/office/drawing/2014/main" xmlns="" id="{BDDD4764-9524-4D4B-BA3D-B8E1BE584B9D}"/>
              </a:ext>
            </a:extLst>
          </p:cNvPr>
          <p:cNvSpPr>
            <a:spLocks noGrp="1"/>
          </p:cNvSpPr>
          <p:nvPr>
            <p:ph idx="1"/>
          </p:nvPr>
        </p:nvSpPr>
        <p:spPr/>
        <p:txBody>
          <a:bodyPr/>
          <a:lstStyle/>
          <a:p>
            <a:r>
              <a:rPr lang="en-CA" sz="3600" dirty="0"/>
              <a:t>Big thanks for inviting me (back) to talk !</a:t>
            </a:r>
          </a:p>
          <a:p>
            <a:r>
              <a:rPr lang="en-CA" sz="3600" dirty="0"/>
              <a:t>Big thanks to organizers.</a:t>
            </a:r>
          </a:p>
          <a:p>
            <a:r>
              <a:rPr lang="en-CA" sz="3600" dirty="0"/>
              <a:t>Big thanks for what you do!</a:t>
            </a:r>
          </a:p>
          <a:p>
            <a:endParaRPr lang="en-CA" dirty="0"/>
          </a:p>
          <a:p>
            <a:endParaRPr lang="en-CA" dirty="0"/>
          </a:p>
          <a:p>
            <a:pPr marL="0" indent="0">
              <a:buNone/>
            </a:pPr>
            <a:endParaRPr lang="en-CA" dirty="0"/>
          </a:p>
        </p:txBody>
      </p:sp>
    </p:spTree>
    <p:extLst>
      <p:ext uri="{BB962C8B-B14F-4D97-AF65-F5344CB8AC3E}">
        <p14:creationId xmlns:p14="http://schemas.microsoft.com/office/powerpoint/2010/main" val="593669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41548B-9B93-4BED-95FA-3AEA147FB43B}"/>
              </a:ext>
            </a:extLst>
          </p:cNvPr>
          <p:cNvSpPr>
            <a:spLocks noGrp="1"/>
          </p:cNvSpPr>
          <p:nvPr>
            <p:ph type="title"/>
          </p:nvPr>
        </p:nvSpPr>
        <p:spPr>
          <a:xfrm>
            <a:off x="888631" y="2349925"/>
            <a:ext cx="3498979" cy="2456442"/>
          </a:xfrm>
        </p:spPr>
        <p:txBody>
          <a:bodyPr>
            <a:normAutofit fontScale="90000"/>
          </a:bodyPr>
          <a:lstStyle/>
          <a:p>
            <a:r>
              <a:rPr lang="en-CA" b="1" dirty="0"/>
              <a:t>Some of the things we see working in classrooms/</a:t>
            </a:r>
            <a:br>
              <a:rPr lang="en-CA" b="1" dirty="0"/>
            </a:br>
            <a:r>
              <a:rPr lang="en-CA" b="1" dirty="0"/>
              <a:t>outreach…</a:t>
            </a:r>
          </a:p>
        </p:txBody>
      </p:sp>
      <p:sp>
        <p:nvSpPr>
          <p:cNvPr id="3" name="Content Placeholder 2">
            <a:extLst>
              <a:ext uri="{FF2B5EF4-FFF2-40B4-BE49-F238E27FC236}">
                <a16:creationId xmlns:a16="http://schemas.microsoft.com/office/drawing/2014/main" xmlns="" id="{7EB53082-1A7A-496F-BB5F-0134BCF39953}"/>
              </a:ext>
            </a:extLst>
          </p:cNvPr>
          <p:cNvSpPr>
            <a:spLocks noGrp="1"/>
          </p:cNvSpPr>
          <p:nvPr>
            <p:ph idx="1"/>
          </p:nvPr>
        </p:nvSpPr>
        <p:spPr>
          <a:xfrm>
            <a:off x="4953000" y="263237"/>
            <a:ext cx="7067550" cy="6151418"/>
          </a:xfrm>
        </p:spPr>
        <p:txBody>
          <a:bodyPr>
            <a:normAutofit/>
          </a:bodyPr>
          <a:lstStyle/>
          <a:p>
            <a:r>
              <a:rPr lang="en-CA" dirty="0"/>
              <a:t>Engagement is essential, and is the key to most classroom management (e.g. often linked to listening, behaviour, etc.)</a:t>
            </a:r>
          </a:p>
          <a:p>
            <a:r>
              <a:rPr lang="en-CA" dirty="0"/>
              <a:t>Making connections with learning in other subject areas, prior knowledge, when possible.</a:t>
            </a:r>
          </a:p>
          <a:p>
            <a:r>
              <a:rPr lang="en-CA" dirty="0"/>
              <a:t>Props/tools/equipment/artifacts/photos</a:t>
            </a:r>
          </a:p>
          <a:p>
            <a:r>
              <a:rPr lang="en-CA" dirty="0"/>
              <a:t>Games, e.g.  mystery, physicality, role play, obstacles, Escape Room style puzzles</a:t>
            </a:r>
          </a:p>
          <a:p>
            <a:r>
              <a:rPr lang="en-CA" dirty="0"/>
              <a:t>Competition</a:t>
            </a:r>
          </a:p>
          <a:p>
            <a:r>
              <a:rPr lang="en-CA" dirty="0"/>
              <a:t>Stories: personal, historical or about people the audience can relate to (their own age, celebrities, etc.)</a:t>
            </a:r>
          </a:p>
          <a:p>
            <a:r>
              <a:rPr lang="en-CA" dirty="0"/>
              <a:t>Humour (film, cartoon/comic, etc.)</a:t>
            </a:r>
          </a:p>
          <a:p>
            <a:r>
              <a:rPr lang="en-CA" dirty="0"/>
              <a:t>Different social dynamics: groups, individual, pair work (think/pair/share and Jigsaw), “speed dating” </a:t>
            </a:r>
            <a:r>
              <a:rPr lang="en-CA" dirty="0" err="1"/>
              <a:t>style,talking</a:t>
            </a:r>
            <a:r>
              <a:rPr lang="en-CA" dirty="0"/>
              <a:t> circles, non-teacher centred (i.e. give students “the floor”)…</a:t>
            </a:r>
          </a:p>
          <a:p>
            <a:r>
              <a:rPr lang="en-CA" dirty="0"/>
              <a:t>Choices</a:t>
            </a:r>
          </a:p>
          <a:p>
            <a:endParaRPr lang="en-CA" dirty="0"/>
          </a:p>
        </p:txBody>
      </p:sp>
    </p:spTree>
    <p:extLst>
      <p:ext uri="{BB962C8B-B14F-4D97-AF65-F5344CB8AC3E}">
        <p14:creationId xmlns:p14="http://schemas.microsoft.com/office/powerpoint/2010/main" val="31204484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A41548B-9B93-4BED-95FA-3AEA147FB43B}"/>
              </a:ext>
            </a:extLst>
          </p:cNvPr>
          <p:cNvSpPr>
            <a:spLocks noGrp="1"/>
          </p:cNvSpPr>
          <p:nvPr>
            <p:ph type="title"/>
          </p:nvPr>
        </p:nvSpPr>
        <p:spPr>
          <a:xfrm>
            <a:off x="888631" y="2349925"/>
            <a:ext cx="3498979" cy="2456442"/>
          </a:xfrm>
        </p:spPr>
        <p:txBody>
          <a:bodyPr/>
          <a:lstStyle/>
          <a:p>
            <a:r>
              <a:rPr lang="en-CA" b="1" dirty="0"/>
              <a:t>Cont’d…</a:t>
            </a:r>
          </a:p>
        </p:txBody>
      </p:sp>
      <p:sp>
        <p:nvSpPr>
          <p:cNvPr id="3" name="Content Placeholder 2">
            <a:extLst>
              <a:ext uri="{FF2B5EF4-FFF2-40B4-BE49-F238E27FC236}">
                <a16:creationId xmlns:a16="http://schemas.microsoft.com/office/drawing/2014/main" xmlns="" id="{7EB53082-1A7A-496F-BB5F-0134BCF39953}"/>
              </a:ext>
            </a:extLst>
          </p:cNvPr>
          <p:cNvSpPr>
            <a:spLocks noGrp="1"/>
          </p:cNvSpPr>
          <p:nvPr>
            <p:ph idx="1"/>
          </p:nvPr>
        </p:nvSpPr>
        <p:spPr>
          <a:xfrm>
            <a:off x="4705350" y="999259"/>
            <a:ext cx="7486650" cy="6038850"/>
          </a:xfrm>
        </p:spPr>
        <p:txBody>
          <a:bodyPr>
            <a:normAutofit/>
          </a:bodyPr>
          <a:lstStyle/>
          <a:p>
            <a:r>
              <a:rPr lang="en-CA" dirty="0"/>
              <a:t>Incorporating technology/apps</a:t>
            </a:r>
          </a:p>
          <a:p>
            <a:r>
              <a:rPr lang="en-CA" dirty="0"/>
              <a:t>Element of surprise, using the senses, building anticipation by setting the scene,  etc.</a:t>
            </a:r>
          </a:p>
          <a:p>
            <a:r>
              <a:rPr lang="en-CA" dirty="0"/>
              <a:t>Community/cross-curricular partnerships</a:t>
            </a:r>
          </a:p>
          <a:p>
            <a:r>
              <a:rPr lang="en-CA" dirty="0"/>
              <a:t>Innovative locations, experiential learning</a:t>
            </a:r>
          </a:p>
          <a:p>
            <a:r>
              <a:rPr lang="en-CA" dirty="0"/>
              <a:t>Extension activities and future challenges, leaving participants with great questions to think about</a:t>
            </a:r>
          </a:p>
          <a:p>
            <a:r>
              <a:rPr lang="en-CA" dirty="0"/>
              <a:t>Prizes/giveaways</a:t>
            </a:r>
          </a:p>
          <a:p>
            <a:r>
              <a:rPr lang="en-CA" dirty="0"/>
              <a:t>Food for community building! (when appropriate)</a:t>
            </a:r>
          </a:p>
          <a:p>
            <a:r>
              <a:rPr lang="en-CA" dirty="0"/>
              <a:t>Adults often report that their most memorable learning experiences involve the arts, body or nature </a:t>
            </a:r>
          </a:p>
          <a:p>
            <a:r>
              <a:rPr lang="en-CA" dirty="0"/>
              <a:t>Empowering someone with a role/title that indicates responsibility: “You are a Fire Safety Expert.”</a:t>
            </a:r>
          </a:p>
          <a:p>
            <a:r>
              <a:rPr lang="en-CA" dirty="0"/>
              <a:t>It’s about building relationships and rapport</a:t>
            </a:r>
          </a:p>
          <a:p>
            <a:pPr marL="0" indent="0">
              <a:buNone/>
            </a:pPr>
            <a:endParaRPr lang="en-CA" dirty="0"/>
          </a:p>
          <a:p>
            <a:endParaRPr lang="en-CA" dirty="0"/>
          </a:p>
          <a:p>
            <a:endParaRPr lang="en-CA" dirty="0"/>
          </a:p>
        </p:txBody>
      </p:sp>
    </p:spTree>
    <p:extLst>
      <p:ext uri="{BB962C8B-B14F-4D97-AF65-F5344CB8AC3E}">
        <p14:creationId xmlns:p14="http://schemas.microsoft.com/office/powerpoint/2010/main" val="4044374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90F08744-9D7B-4693-B8D6-2A5210AE96F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32">
            <a:extLst>
              <a:ext uri="{FF2B5EF4-FFF2-40B4-BE49-F238E27FC236}">
                <a16:creationId xmlns:a16="http://schemas.microsoft.com/office/drawing/2014/main" xmlns="" id="{5B2E630F-F386-44FA-B1A1-C10A9BF4346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21336127">
            <a:off x="296272" y="1026251"/>
            <a:ext cx="7298578" cy="5088488"/>
          </a:xfrm>
          <a:custGeom>
            <a:avLst/>
            <a:gdLst>
              <a:gd name="connsiteX0" fmla="*/ 0 w 6428838"/>
              <a:gd name="connsiteY0" fmla="*/ 2579031 h 5158062"/>
              <a:gd name="connsiteX1" fmla="*/ 3214419 w 6428838"/>
              <a:gd name="connsiteY1" fmla="*/ 0 h 5158062"/>
              <a:gd name="connsiteX2" fmla="*/ 6428838 w 6428838"/>
              <a:gd name="connsiteY2" fmla="*/ 2579031 h 5158062"/>
              <a:gd name="connsiteX3" fmla="*/ 3214419 w 6428838"/>
              <a:gd name="connsiteY3" fmla="*/ 5158062 h 5158062"/>
              <a:gd name="connsiteX4" fmla="*/ 0 w 6428838"/>
              <a:gd name="connsiteY4" fmla="*/ 2579031 h 5158062"/>
              <a:gd name="connsiteX0" fmla="*/ 3321 w 6432159"/>
              <a:gd name="connsiteY0" fmla="*/ 2647125 h 5226156"/>
              <a:gd name="connsiteX1" fmla="*/ 2789723 w 6432159"/>
              <a:gd name="connsiteY1" fmla="*/ 0 h 5226156"/>
              <a:gd name="connsiteX2" fmla="*/ 6432159 w 6432159"/>
              <a:gd name="connsiteY2" fmla="*/ 2647125 h 5226156"/>
              <a:gd name="connsiteX3" fmla="*/ 3217740 w 6432159"/>
              <a:gd name="connsiteY3" fmla="*/ 5226156 h 5226156"/>
              <a:gd name="connsiteX4" fmla="*/ 3321 w 6432159"/>
              <a:gd name="connsiteY4" fmla="*/ 2647125 h 5226156"/>
              <a:gd name="connsiteX0" fmla="*/ 1953 w 6566979"/>
              <a:gd name="connsiteY0" fmla="*/ 2695803 h 5226224"/>
              <a:gd name="connsiteX1" fmla="*/ 2924543 w 6566979"/>
              <a:gd name="connsiteY1" fmla="*/ 39 h 5226224"/>
              <a:gd name="connsiteX2" fmla="*/ 6566979 w 6566979"/>
              <a:gd name="connsiteY2" fmla="*/ 2647164 h 5226224"/>
              <a:gd name="connsiteX3" fmla="*/ 3352560 w 6566979"/>
              <a:gd name="connsiteY3" fmla="*/ 5226195 h 5226224"/>
              <a:gd name="connsiteX4" fmla="*/ 1953 w 6566979"/>
              <a:gd name="connsiteY4" fmla="*/ 2695803 h 5226224"/>
              <a:gd name="connsiteX0" fmla="*/ 8982 w 6574008"/>
              <a:gd name="connsiteY0" fmla="*/ 2695803 h 5226313"/>
              <a:gd name="connsiteX1" fmla="*/ 2931572 w 6574008"/>
              <a:gd name="connsiteY1" fmla="*/ 39 h 5226313"/>
              <a:gd name="connsiteX2" fmla="*/ 6574008 w 6574008"/>
              <a:gd name="connsiteY2" fmla="*/ 2647164 h 5226313"/>
              <a:gd name="connsiteX3" fmla="*/ 3359589 w 6574008"/>
              <a:gd name="connsiteY3" fmla="*/ 5226195 h 5226313"/>
              <a:gd name="connsiteX4" fmla="*/ 8982 w 6574008"/>
              <a:gd name="connsiteY4" fmla="*/ 2695803 h 5226313"/>
              <a:gd name="connsiteX0" fmla="*/ 11929 w 6576955"/>
              <a:gd name="connsiteY0" fmla="*/ 2695953 h 5226463"/>
              <a:gd name="connsiteX1" fmla="*/ 2934519 w 6576955"/>
              <a:gd name="connsiteY1" fmla="*/ 189 h 5226463"/>
              <a:gd name="connsiteX2" fmla="*/ 6576955 w 6576955"/>
              <a:gd name="connsiteY2" fmla="*/ 2647314 h 5226463"/>
              <a:gd name="connsiteX3" fmla="*/ 3362536 w 6576955"/>
              <a:gd name="connsiteY3" fmla="*/ 5226345 h 5226463"/>
              <a:gd name="connsiteX4" fmla="*/ 11929 w 6576955"/>
              <a:gd name="connsiteY4" fmla="*/ 2695953 h 5226463"/>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47356"/>
              <a:gd name="connsiteX1" fmla="*/ 2931852 w 6963394"/>
              <a:gd name="connsiteY1" fmla="*/ 10033 h 5247356"/>
              <a:gd name="connsiteX2" fmla="*/ 6963394 w 6963394"/>
              <a:gd name="connsiteY2" fmla="*/ 3318639 h 5247356"/>
              <a:gd name="connsiteX3" fmla="*/ 3359869 w 6963394"/>
              <a:gd name="connsiteY3" fmla="*/ 5236189 h 5247356"/>
              <a:gd name="connsiteX4" fmla="*/ 9262 w 6963394"/>
              <a:gd name="connsiteY4" fmla="*/ 2705797 h 5247356"/>
              <a:gd name="connsiteX0" fmla="*/ 9262 w 6963394"/>
              <a:gd name="connsiteY0" fmla="*/ 2705797 h 5292159"/>
              <a:gd name="connsiteX1" fmla="*/ 2931852 w 6963394"/>
              <a:gd name="connsiteY1" fmla="*/ 10033 h 5292159"/>
              <a:gd name="connsiteX2" fmla="*/ 6963394 w 6963394"/>
              <a:gd name="connsiteY2" fmla="*/ 3318639 h 5292159"/>
              <a:gd name="connsiteX3" fmla="*/ 3359869 w 6963394"/>
              <a:gd name="connsiteY3" fmla="*/ 5236189 h 5292159"/>
              <a:gd name="connsiteX4" fmla="*/ 9262 w 6963394"/>
              <a:gd name="connsiteY4" fmla="*/ 2705797 h 5292159"/>
              <a:gd name="connsiteX0" fmla="*/ 9262 w 6963394"/>
              <a:gd name="connsiteY0" fmla="*/ 2705797 h 5259961"/>
              <a:gd name="connsiteX1" fmla="*/ 2931852 w 6963394"/>
              <a:gd name="connsiteY1" fmla="*/ 10033 h 5259961"/>
              <a:gd name="connsiteX2" fmla="*/ 6963394 w 6963394"/>
              <a:gd name="connsiteY2" fmla="*/ 3318639 h 5259961"/>
              <a:gd name="connsiteX3" fmla="*/ 3359869 w 6963394"/>
              <a:gd name="connsiteY3" fmla="*/ 5236189 h 5259961"/>
              <a:gd name="connsiteX4" fmla="*/ 9262 w 6963394"/>
              <a:gd name="connsiteY4" fmla="*/ 2705797 h 5259961"/>
              <a:gd name="connsiteX0" fmla="*/ 9557 w 7352795"/>
              <a:gd name="connsiteY0" fmla="*/ 2707501 h 5252013"/>
              <a:gd name="connsiteX1" fmla="*/ 2932147 w 7352795"/>
              <a:gd name="connsiteY1" fmla="*/ 11737 h 5252013"/>
              <a:gd name="connsiteX2" fmla="*/ 7352795 w 7352795"/>
              <a:gd name="connsiteY2" fmla="*/ 3378709 h 5252013"/>
              <a:gd name="connsiteX3" fmla="*/ 3360164 w 7352795"/>
              <a:gd name="connsiteY3" fmla="*/ 5237893 h 5252013"/>
              <a:gd name="connsiteX4" fmla="*/ 9557 w 7352795"/>
              <a:gd name="connsiteY4" fmla="*/ 2707501 h 5252013"/>
              <a:gd name="connsiteX0" fmla="*/ 8078 w 7789061"/>
              <a:gd name="connsiteY0" fmla="*/ 2744796 h 5249051"/>
              <a:gd name="connsiteX1" fmla="*/ 3368413 w 7789061"/>
              <a:gd name="connsiteY1" fmla="*/ 10121 h 5249051"/>
              <a:gd name="connsiteX2" fmla="*/ 7789061 w 7789061"/>
              <a:gd name="connsiteY2" fmla="*/ 3377093 h 5249051"/>
              <a:gd name="connsiteX3" fmla="*/ 3796430 w 7789061"/>
              <a:gd name="connsiteY3" fmla="*/ 5236277 h 5249051"/>
              <a:gd name="connsiteX4" fmla="*/ 8078 w 7789061"/>
              <a:gd name="connsiteY4" fmla="*/ 2744796 h 5249051"/>
              <a:gd name="connsiteX0" fmla="*/ 8078 w 7789061"/>
              <a:gd name="connsiteY0" fmla="*/ 2744796 h 5271741"/>
              <a:gd name="connsiteX1" fmla="*/ 3368413 w 7789061"/>
              <a:gd name="connsiteY1" fmla="*/ 10121 h 5271741"/>
              <a:gd name="connsiteX2" fmla="*/ 7789061 w 7789061"/>
              <a:gd name="connsiteY2" fmla="*/ 3377093 h 5271741"/>
              <a:gd name="connsiteX3" fmla="*/ 3796430 w 7789061"/>
              <a:gd name="connsiteY3" fmla="*/ 5236277 h 5271741"/>
              <a:gd name="connsiteX4" fmla="*/ 8078 w 7789061"/>
              <a:gd name="connsiteY4" fmla="*/ 2744796 h 5271741"/>
              <a:gd name="connsiteX0" fmla="*/ 1055 w 7782038"/>
              <a:gd name="connsiteY0" fmla="*/ 2738806 h 5438018"/>
              <a:gd name="connsiteX1" fmla="*/ 3361390 w 7782038"/>
              <a:gd name="connsiteY1" fmla="*/ 4131 h 5438018"/>
              <a:gd name="connsiteX2" fmla="*/ 7782038 w 7782038"/>
              <a:gd name="connsiteY2" fmla="*/ 3371103 h 5438018"/>
              <a:gd name="connsiteX3" fmla="*/ 3692130 w 7782038"/>
              <a:gd name="connsiteY3" fmla="*/ 5415113 h 5438018"/>
              <a:gd name="connsiteX4" fmla="*/ 1055 w 7782038"/>
              <a:gd name="connsiteY4" fmla="*/ 2738806 h 5438018"/>
              <a:gd name="connsiteX0" fmla="*/ 28883 w 7809866"/>
              <a:gd name="connsiteY0" fmla="*/ 2742147 h 5441359"/>
              <a:gd name="connsiteX1" fmla="*/ 3389218 w 7809866"/>
              <a:gd name="connsiteY1" fmla="*/ 7472 h 5441359"/>
              <a:gd name="connsiteX2" fmla="*/ 7809866 w 7809866"/>
              <a:gd name="connsiteY2" fmla="*/ 3374444 h 5441359"/>
              <a:gd name="connsiteX3" fmla="*/ 3719958 w 7809866"/>
              <a:gd name="connsiteY3" fmla="*/ 5418454 h 5441359"/>
              <a:gd name="connsiteX4" fmla="*/ 28883 w 7809866"/>
              <a:gd name="connsiteY4" fmla="*/ 2742147 h 5441359"/>
              <a:gd name="connsiteX0" fmla="*/ 36549 w 7817532"/>
              <a:gd name="connsiteY0" fmla="*/ 2751085 h 5450297"/>
              <a:gd name="connsiteX1" fmla="*/ 3396884 w 7817532"/>
              <a:gd name="connsiteY1" fmla="*/ 16410 h 5450297"/>
              <a:gd name="connsiteX2" fmla="*/ 7817532 w 7817532"/>
              <a:gd name="connsiteY2" fmla="*/ 3383382 h 5450297"/>
              <a:gd name="connsiteX3" fmla="*/ 3727624 w 7817532"/>
              <a:gd name="connsiteY3" fmla="*/ 5427392 h 5450297"/>
              <a:gd name="connsiteX4" fmla="*/ 36549 w 7817532"/>
              <a:gd name="connsiteY4" fmla="*/ 2751085 h 54502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7532" h="5450297">
                <a:moveTo>
                  <a:pt x="36549" y="2751085"/>
                </a:moveTo>
                <a:cubicBezTo>
                  <a:pt x="-281221" y="925127"/>
                  <a:pt x="1526121" y="-147339"/>
                  <a:pt x="3396884" y="16410"/>
                </a:cubicBezTo>
                <a:cubicBezTo>
                  <a:pt x="5267647" y="180159"/>
                  <a:pt x="7817532" y="1453184"/>
                  <a:pt x="7817532" y="3383382"/>
                </a:cubicBezTo>
                <a:cubicBezTo>
                  <a:pt x="7700800" y="5342763"/>
                  <a:pt x="5024455" y="5532775"/>
                  <a:pt x="3727624" y="5427392"/>
                </a:cubicBezTo>
                <a:cubicBezTo>
                  <a:pt x="2430794" y="5322009"/>
                  <a:pt x="354319" y="4577043"/>
                  <a:pt x="36549" y="2751085"/>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xmlns="" id="{73567C09-8B4D-49A6-A711-C44C5807D8D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8900000">
            <a:off x="3554541" y="-619573"/>
            <a:ext cx="9016699" cy="8033868"/>
          </a:xfrm>
          <a:custGeom>
            <a:avLst/>
            <a:gdLst>
              <a:gd name="connsiteX0" fmla="*/ 6078066 w 9016699"/>
              <a:gd name="connsiteY0" fmla="*/ 782055 h 8033868"/>
              <a:gd name="connsiteX1" fmla="*/ 8705208 w 9016699"/>
              <a:gd name="connsiteY1" fmla="*/ 3409197 h 8033868"/>
              <a:gd name="connsiteX2" fmla="*/ 8793057 w 9016699"/>
              <a:gd name="connsiteY2" fmla="*/ 3617452 h 8033868"/>
              <a:gd name="connsiteX3" fmla="*/ 9016699 w 9016699"/>
              <a:gd name="connsiteY3" fmla="*/ 4793120 h 8033868"/>
              <a:gd name="connsiteX4" fmla="*/ 8960084 w 9016699"/>
              <a:gd name="connsiteY4" fmla="*/ 5272709 h 8033868"/>
              <a:gd name="connsiteX5" fmla="*/ 8920563 w 9016699"/>
              <a:gd name="connsiteY5" fmla="*/ 5444162 h 8033868"/>
              <a:gd name="connsiteX6" fmla="*/ 6620466 w 9016699"/>
              <a:gd name="connsiteY6" fmla="*/ 7744259 h 8033868"/>
              <a:gd name="connsiteX7" fmla="*/ 6480006 w 9016699"/>
              <a:gd name="connsiteY7" fmla="*/ 7795347 h 8033868"/>
              <a:gd name="connsiteX8" fmla="*/ 4389696 w 9016699"/>
              <a:gd name="connsiteY8" fmla="*/ 7987178 h 8033868"/>
              <a:gd name="connsiteX9" fmla="*/ 3086984 w 9016699"/>
              <a:gd name="connsiteY9" fmla="*/ 7466023 h 8033868"/>
              <a:gd name="connsiteX10" fmla="*/ 3024300 w 9016699"/>
              <a:gd name="connsiteY10" fmla="*/ 7426965 h 8033868"/>
              <a:gd name="connsiteX11" fmla="*/ 519567 w 9016699"/>
              <a:gd name="connsiteY11" fmla="*/ 4922232 h 8033868"/>
              <a:gd name="connsiteX12" fmla="*/ 419495 w 9016699"/>
              <a:gd name="connsiteY12" fmla="*/ 4733719 h 8033868"/>
              <a:gd name="connsiteX13" fmla="*/ 3514 w 9016699"/>
              <a:gd name="connsiteY13" fmla="*/ 3245168 h 8033868"/>
              <a:gd name="connsiteX14" fmla="*/ 4193329 w 9016699"/>
              <a:gd name="connsiteY14" fmla="*/ 36108 h 8033868"/>
              <a:gd name="connsiteX15" fmla="*/ 5977677 w 9016699"/>
              <a:gd name="connsiteY15" fmla="*/ 722908 h 80338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9016699" h="8033868">
                <a:moveTo>
                  <a:pt x="6078066" y="782055"/>
                </a:moveTo>
                <a:lnTo>
                  <a:pt x="8705208" y="3409197"/>
                </a:lnTo>
                <a:lnTo>
                  <a:pt x="8793057" y="3617452"/>
                </a:lnTo>
                <a:cubicBezTo>
                  <a:pt x="8935615" y="3988374"/>
                  <a:pt x="9016699" y="4381324"/>
                  <a:pt x="9016699" y="4793120"/>
                </a:cubicBezTo>
                <a:cubicBezTo>
                  <a:pt x="9008675" y="4960329"/>
                  <a:pt x="8989449" y="5120121"/>
                  <a:pt x="8960084" y="5272709"/>
                </a:cubicBezTo>
                <a:lnTo>
                  <a:pt x="8920563" y="5444162"/>
                </a:lnTo>
                <a:lnTo>
                  <a:pt x="6620466" y="7744259"/>
                </a:lnTo>
                <a:lnTo>
                  <a:pt x="6480006" y="7795347"/>
                </a:lnTo>
                <a:cubicBezTo>
                  <a:pt x="5726471" y="8035167"/>
                  <a:pt x="4953020" y="8083925"/>
                  <a:pt x="4389696" y="7987178"/>
                </a:cubicBezTo>
                <a:cubicBezTo>
                  <a:pt x="4014146" y="7922680"/>
                  <a:pt x="3559510" y="7740111"/>
                  <a:pt x="3086984" y="7466023"/>
                </a:cubicBezTo>
                <a:lnTo>
                  <a:pt x="3024300" y="7426965"/>
                </a:lnTo>
                <a:lnTo>
                  <a:pt x="519567" y="4922232"/>
                </a:lnTo>
                <a:lnTo>
                  <a:pt x="419495" y="4733719"/>
                </a:lnTo>
                <a:cubicBezTo>
                  <a:pt x="181303" y="4258474"/>
                  <a:pt x="28977" y="3756361"/>
                  <a:pt x="3514" y="3245168"/>
                </a:cubicBezTo>
                <a:cubicBezTo>
                  <a:pt x="-112889" y="908287"/>
                  <a:pt x="2691131" y="-221884"/>
                  <a:pt x="4193329" y="36108"/>
                </a:cubicBezTo>
                <a:cubicBezTo>
                  <a:pt x="4662766" y="116730"/>
                  <a:pt x="5309837" y="354143"/>
                  <a:pt x="5977677" y="722908"/>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xmlns="" id="{83DFBC8D-3BF8-4385-A185-FEEAA9C6A6CF}"/>
              </a:ext>
            </a:extLst>
          </p:cNvPr>
          <p:cNvSpPr>
            <a:spLocks noGrp="1"/>
          </p:cNvSpPr>
          <p:nvPr>
            <p:ph type="title"/>
          </p:nvPr>
        </p:nvSpPr>
        <p:spPr>
          <a:xfrm>
            <a:off x="807720" y="2349925"/>
            <a:ext cx="2441894" cy="2456442"/>
          </a:xfrm>
        </p:spPr>
        <p:txBody>
          <a:bodyPr>
            <a:noAutofit/>
          </a:bodyPr>
          <a:lstStyle/>
          <a:p>
            <a:pPr algn="l"/>
            <a:r>
              <a:rPr lang="en-CA" sz="5400" b="1" dirty="0"/>
              <a:t>The Good News!</a:t>
            </a:r>
          </a:p>
        </p:txBody>
      </p:sp>
      <p:sp>
        <p:nvSpPr>
          <p:cNvPr id="3" name="Content Placeholder 2">
            <a:extLst>
              <a:ext uri="{FF2B5EF4-FFF2-40B4-BE49-F238E27FC236}">
                <a16:creationId xmlns:a16="http://schemas.microsoft.com/office/drawing/2014/main" xmlns="" id="{8242F380-25EA-4015-94C9-A2E89B628E23}"/>
              </a:ext>
            </a:extLst>
          </p:cNvPr>
          <p:cNvSpPr>
            <a:spLocks noGrp="1"/>
          </p:cNvSpPr>
          <p:nvPr>
            <p:ph idx="1"/>
          </p:nvPr>
        </p:nvSpPr>
        <p:spPr>
          <a:xfrm>
            <a:off x="3249615" y="247651"/>
            <a:ext cx="8830468" cy="6324600"/>
          </a:xfrm>
        </p:spPr>
        <p:txBody>
          <a:bodyPr>
            <a:normAutofit/>
          </a:bodyPr>
          <a:lstStyle/>
          <a:p>
            <a:pPr marL="0" indent="0">
              <a:buNone/>
            </a:pPr>
            <a:r>
              <a:rPr lang="en-CA" dirty="0"/>
              <a:t>1) There is a natural awe, wonder and fascination with fire (even a possible ‘negative’ interest could turn into a positive one in a teachable moment).</a:t>
            </a:r>
          </a:p>
          <a:p>
            <a:pPr marL="0" indent="0">
              <a:buNone/>
            </a:pPr>
            <a:endParaRPr lang="en-CA" dirty="0"/>
          </a:p>
          <a:p>
            <a:pPr marL="0" indent="0">
              <a:buNone/>
            </a:pPr>
            <a:r>
              <a:rPr lang="en-CA" dirty="0"/>
              <a:t>2) There are many fantastic, good quality tools and lesson plans out there to assist your work already!</a:t>
            </a:r>
          </a:p>
          <a:p>
            <a:pPr marL="0" indent="0">
              <a:buNone/>
            </a:pPr>
            <a:endParaRPr lang="en-CA" dirty="0"/>
          </a:p>
          <a:p>
            <a:pPr marL="0" indent="0">
              <a:buNone/>
            </a:pPr>
            <a:r>
              <a:rPr lang="en-CA" dirty="0"/>
              <a:t>3) There is a large degree of respect in our society for people who work in these industries.  Typically you will be presenting to a supportive and interested audience.</a:t>
            </a:r>
          </a:p>
        </p:txBody>
      </p:sp>
    </p:spTree>
    <p:extLst>
      <p:ext uri="{BB962C8B-B14F-4D97-AF65-F5344CB8AC3E}">
        <p14:creationId xmlns:p14="http://schemas.microsoft.com/office/powerpoint/2010/main" val="586706717"/>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68" name="Group 67">
            <a:extLst>
              <a:ext uri="{FF2B5EF4-FFF2-40B4-BE49-F238E27FC236}">
                <a16:creationId xmlns:a16="http://schemas.microsoft.com/office/drawing/2014/main" xmlns="" id="{822FE057-BE05-4741-8284-EF9676E2DDB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69" name="Freeform 5">
              <a:extLst>
                <a:ext uri="{FF2B5EF4-FFF2-40B4-BE49-F238E27FC236}">
                  <a16:creationId xmlns:a16="http://schemas.microsoft.com/office/drawing/2014/main" xmlns="" id="{EA7A02D2-EEBB-4EEB-8ABE-56EB0AF9E1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6">
              <a:extLst>
                <a:ext uri="{FF2B5EF4-FFF2-40B4-BE49-F238E27FC236}">
                  <a16:creationId xmlns:a16="http://schemas.microsoft.com/office/drawing/2014/main" xmlns="" id="{DFA4B6AB-6C70-47CD-A5BF-5DC42046E1F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7">
              <a:extLst>
                <a:ext uri="{FF2B5EF4-FFF2-40B4-BE49-F238E27FC236}">
                  <a16:creationId xmlns:a16="http://schemas.microsoft.com/office/drawing/2014/main" xmlns="" id="{BD11837B-445E-45F6-9CDD-848F7FD02E0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2" name="Freeform 8">
              <a:extLst>
                <a:ext uri="{FF2B5EF4-FFF2-40B4-BE49-F238E27FC236}">
                  <a16:creationId xmlns:a16="http://schemas.microsoft.com/office/drawing/2014/main" xmlns="" id="{D3888DB2-6D32-426F-A20D-9A32C5B9116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3" name="Freeform 9">
              <a:extLst>
                <a:ext uri="{FF2B5EF4-FFF2-40B4-BE49-F238E27FC236}">
                  <a16:creationId xmlns:a16="http://schemas.microsoft.com/office/drawing/2014/main" xmlns="" id="{90FF4613-718A-4971-87A2-2176F248BFA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4" name="Freeform 10">
              <a:extLst>
                <a:ext uri="{FF2B5EF4-FFF2-40B4-BE49-F238E27FC236}">
                  <a16:creationId xmlns:a16="http://schemas.microsoft.com/office/drawing/2014/main" xmlns="" id="{12456294-B685-48D2-82AB-874FEC431D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11">
              <a:extLst>
                <a:ext uri="{FF2B5EF4-FFF2-40B4-BE49-F238E27FC236}">
                  <a16:creationId xmlns:a16="http://schemas.microsoft.com/office/drawing/2014/main" xmlns="" id="{51574C30-0B3B-4D3D-B767-8257528CEA5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12">
              <a:extLst>
                <a:ext uri="{FF2B5EF4-FFF2-40B4-BE49-F238E27FC236}">
                  <a16:creationId xmlns:a16="http://schemas.microsoft.com/office/drawing/2014/main" xmlns="" id="{A7238EE8-F333-4F0C-B618-12C099FBD3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13">
              <a:extLst>
                <a:ext uri="{FF2B5EF4-FFF2-40B4-BE49-F238E27FC236}">
                  <a16:creationId xmlns:a16="http://schemas.microsoft.com/office/drawing/2014/main" xmlns="" id="{AA0A3168-FA1F-4DD7-877D-F12C1AD5EB0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8" name="Freeform 14">
              <a:extLst>
                <a:ext uri="{FF2B5EF4-FFF2-40B4-BE49-F238E27FC236}">
                  <a16:creationId xmlns:a16="http://schemas.microsoft.com/office/drawing/2014/main" xmlns="" id="{6BDEFF7B-ADD8-4365-9677-718E91E45AD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15">
              <a:extLst>
                <a:ext uri="{FF2B5EF4-FFF2-40B4-BE49-F238E27FC236}">
                  <a16:creationId xmlns:a16="http://schemas.microsoft.com/office/drawing/2014/main" xmlns="" id="{7C8BD75C-9A84-4EC0-BAF0-8360D21B572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0" name="Freeform 16">
              <a:extLst>
                <a:ext uri="{FF2B5EF4-FFF2-40B4-BE49-F238E27FC236}">
                  <a16:creationId xmlns:a16="http://schemas.microsoft.com/office/drawing/2014/main" xmlns="" id="{9E9B0039-0282-4530-9D76-FAF0B1A5FC4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1" name="Freeform 17">
              <a:extLst>
                <a:ext uri="{FF2B5EF4-FFF2-40B4-BE49-F238E27FC236}">
                  <a16:creationId xmlns:a16="http://schemas.microsoft.com/office/drawing/2014/main" xmlns="" id="{02F3D8B9-55F8-4FE2-8966-C2788CD0984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8">
              <a:extLst>
                <a:ext uri="{FF2B5EF4-FFF2-40B4-BE49-F238E27FC236}">
                  <a16:creationId xmlns:a16="http://schemas.microsoft.com/office/drawing/2014/main" xmlns="" id="{5DDC17AE-9606-4289-BD04-B931BEFC3C7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9">
              <a:extLst>
                <a:ext uri="{FF2B5EF4-FFF2-40B4-BE49-F238E27FC236}">
                  <a16:creationId xmlns:a16="http://schemas.microsoft.com/office/drawing/2014/main" xmlns="" id="{507188FF-5EDB-4B58-ADC6-6CE53FA1E03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20">
              <a:extLst>
                <a:ext uri="{FF2B5EF4-FFF2-40B4-BE49-F238E27FC236}">
                  <a16:creationId xmlns:a16="http://schemas.microsoft.com/office/drawing/2014/main" xmlns="" id="{04442101-3369-4CCB-B6FF-B153C682D8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21">
              <a:extLst>
                <a:ext uri="{FF2B5EF4-FFF2-40B4-BE49-F238E27FC236}">
                  <a16:creationId xmlns:a16="http://schemas.microsoft.com/office/drawing/2014/main" xmlns="" id="{A17769AA-0522-4208-A322-09A4EA5D6CB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22">
              <a:extLst>
                <a:ext uri="{FF2B5EF4-FFF2-40B4-BE49-F238E27FC236}">
                  <a16:creationId xmlns:a16="http://schemas.microsoft.com/office/drawing/2014/main" xmlns="" id="{1C84664A-621E-4145-8778-CA8AB249535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23">
              <a:extLst>
                <a:ext uri="{FF2B5EF4-FFF2-40B4-BE49-F238E27FC236}">
                  <a16:creationId xmlns:a16="http://schemas.microsoft.com/office/drawing/2014/main" xmlns="" id="{25FDCFBA-8E26-4F17-840A-45B11E763E8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89" name="Group 88">
            <a:extLst>
              <a:ext uri="{FF2B5EF4-FFF2-40B4-BE49-F238E27FC236}">
                <a16:creationId xmlns:a16="http://schemas.microsoft.com/office/drawing/2014/main" xmlns="" id="{39B639AC-74A1-48AB-BF9C-43B0DCFE6553}"/>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669293" y="1186483"/>
            <a:ext cx="8848345" cy="4477933"/>
            <a:chOff x="1669293" y="1186483"/>
            <a:chExt cx="8848345" cy="4477933"/>
          </a:xfrm>
        </p:grpSpPr>
        <p:sp>
          <p:nvSpPr>
            <p:cNvPr id="90" name="Rectangle 89">
              <a:extLst>
                <a:ext uri="{FF2B5EF4-FFF2-40B4-BE49-F238E27FC236}">
                  <a16:creationId xmlns:a16="http://schemas.microsoft.com/office/drawing/2014/main" xmlns="" id="{0882082C-0F2F-4DB2-ABA4-E89B82252A1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1" name="Isosceles Triangle 90">
              <a:extLst>
                <a:ext uri="{FF2B5EF4-FFF2-40B4-BE49-F238E27FC236}">
                  <a16:creationId xmlns:a16="http://schemas.microsoft.com/office/drawing/2014/main" xmlns="" id="{310ECD7A-540A-48E6-8614-6094C46B907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2" name="Rectangle 91">
              <a:extLst>
                <a:ext uri="{FF2B5EF4-FFF2-40B4-BE49-F238E27FC236}">
                  <a16:creationId xmlns:a16="http://schemas.microsoft.com/office/drawing/2014/main" xmlns="" id="{E7C2599D-0CE7-45D8-BE5E-70330FEDBBC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94" name="Rectangle 93">
            <a:extLst>
              <a:ext uri="{FF2B5EF4-FFF2-40B4-BE49-F238E27FC236}">
                <a16:creationId xmlns:a16="http://schemas.microsoft.com/office/drawing/2014/main" xmlns="" id="{02D246DE-5051-41C9-AD89-96B07AD1610F}"/>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6" name="Group 95">
            <a:extLst>
              <a:ext uri="{FF2B5EF4-FFF2-40B4-BE49-F238E27FC236}">
                <a16:creationId xmlns:a16="http://schemas.microsoft.com/office/drawing/2014/main" xmlns="" id="{82CC6989-7B06-461D-8EED-08EEC631D1C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97" name="Freeform 5">
              <a:extLst>
                <a:ext uri="{FF2B5EF4-FFF2-40B4-BE49-F238E27FC236}">
                  <a16:creationId xmlns:a16="http://schemas.microsoft.com/office/drawing/2014/main" xmlns="" id="{B478F84B-2CEE-4D83-B969-F8901AC66D1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29674" y="1298404"/>
              <a:ext cx="9702800" cy="5573512"/>
            </a:xfrm>
            <a:custGeom>
              <a:avLst/>
              <a:gdLst>
                <a:gd name="T0" fmla="*/ 1752 w 2038"/>
                <a:gd name="T1" fmla="*/ 1169 h 1169"/>
                <a:gd name="T2" fmla="*/ 1487 w 2038"/>
                <a:gd name="T3" fmla="*/ 334 h 1169"/>
                <a:gd name="T4" fmla="*/ 860 w 2038"/>
                <a:gd name="T5" fmla="*/ 22 h 1169"/>
                <a:gd name="T6" fmla="*/ 199 w 2038"/>
                <a:gd name="T7" fmla="*/ 318 h 1169"/>
                <a:gd name="T8" fmla="*/ 399 w 2038"/>
                <a:gd name="T9" fmla="*/ 1165 h 1169"/>
              </a:gdLst>
              <a:ahLst/>
              <a:cxnLst>
                <a:cxn ang="0">
                  <a:pos x="T0" y="T1"/>
                </a:cxn>
                <a:cxn ang="0">
                  <a:pos x="T2" y="T3"/>
                </a:cxn>
                <a:cxn ang="0">
                  <a:pos x="T4" y="T5"/>
                </a:cxn>
                <a:cxn ang="0">
                  <a:pos x="T6" y="T7"/>
                </a:cxn>
                <a:cxn ang="0">
                  <a:pos x="T8" y="T9"/>
                </a:cxn>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8" name="Freeform 6">
              <a:extLst>
                <a:ext uri="{FF2B5EF4-FFF2-40B4-BE49-F238E27FC236}">
                  <a16:creationId xmlns:a16="http://schemas.microsoft.com/office/drawing/2014/main" xmlns="" id="{55AE9A59-F8A8-401F-93B7-A9CA7CBC26F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70451" y="2018236"/>
              <a:ext cx="7373938" cy="4848892"/>
            </a:xfrm>
            <a:custGeom>
              <a:avLst/>
              <a:gdLst>
                <a:gd name="T0" fmla="*/ 1025 w 1549"/>
                <a:gd name="T1" fmla="*/ 1016 h 1017"/>
                <a:gd name="T2" fmla="*/ 1443 w 1549"/>
                <a:gd name="T3" fmla="*/ 592 h 1017"/>
                <a:gd name="T4" fmla="*/ 782 w 1549"/>
                <a:gd name="T5" fmla="*/ 53 h 1017"/>
                <a:gd name="T6" fmla="*/ 150 w 1549"/>
                <a:gd name="T7" fmla="*/ 329 h 1017"/>
                <a:gd name="T8" fmla="*/ 477 w 1549"/>
                <a:gd name="T9" fmla="*/ 1017 h 1017"/>
              </a:gdLst>
              <a:ahLst/>
              <a:cxnLst>
                <a:cxn ang="0">
                  <a:pos x="T0" y="T1"/>
                </a:cxn>
                <a:cxn ang="0">
                  <a:pos x="T2" y="T3"/>
                </a:cxn>
                <a:cxn ang="0">
                  <a:pos x="T4" y="T5"/>
                </a:cxn>
                <a:cxn ang="0">
                  <a:pos x="T6" y="T7"/>
                </a:cxn>
                <a:cxn ang="0">
                  <a:pos x="T8" y="T9"/>
                </a:cxn>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 name="Freeform 7">
              <a:extLst>
                <a:ext uri="{FF2B5EF4-FFF2-40B4-BE49-F238E27FC236}">
                  <a16:creationId xmlns:a16="http://schemas.microsoft.com/office/drawing/2014/main" xmlns="" id="{21C8037F-1046-42BD-BFD2-C73DEBC8979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51351" y="1788400"/>
              <a:ext cx="8035925" cy="5083516"/>
            </a:xfrm>
            <a:custGeom>
              <a:avLst/>
              <a:gdLst>
                <a:gd name="T0" fmla="*/ 1302 w 1688"/>
                <a:gd name="T1" fmla="*/ 1066 h 1066"/>
                <a:gd name="T2" fmla="*/ 1613 w 1688"/>
                <a:gd name="T3" fmla="*/ 850 h 1066"/>
                <a:gd name="T4" fmla="*/ 1517 w 1688"/>
                <a:gd name="T5" fmla="*/ 471 h 1066"/>
                <a:gd name="T6" fmla="*/ 798 w 1688"/>
                <a:gd name="T7" fmla="*/ 28 h 1066"/>
                <a:gd name="T8" fmla="*/ 181 w 1688"/>
                <a:gd name="T9" fmla="*/ 333 h 1066"/>
                <a:gd name="T10" fmla="*/ 420 w 1688"/>
                <a:gd name="T11" fmla="*/ 1066 h 1066"/>
              </a:gdLst>
              <a:ahLst/>
              <a:cxnLst>
                <a:cxn ang="0">
                  <a:pos x="T0" y="T1"/>
                </a:cxn>
                <a:cxn ang="0">
                  <a:pos x="T2" y="T3"/>
                </a:cxn>
                <a:cxn ang="0">
                  <a:pos x="T4" y="T5"/>
                </a:cxn>
                <a:cxn ang="0">
                  <a:pos x="T6" y="T7"/>
                </a:cxn>
                <a:cxn ang="0">
                  <a:pos x="T8" y="T9"/>
                </a:cxn>
                <a:cxn ang="0">
                  <a:pos x="T10" y="T11"/>
                </a:cxn>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Freeform 8">
              <a:extLst>
                <a:ext uri="{FF2B5EF4-FFF2-40B4-BE49-F238E27FC236}">
                  <a16:creationId xmlns:a16="http://schemas.microsoft.com/office/drawing/2014/main" xmlns="" id="{BEF77386-4B40-4F80-9F71-8D8F00489E7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49842"/>
              <a:ext cx="10334625" cy="6322075"/>
            </a:xfrm>
            <a:custGeom>
              <a:avLst/>
              <a:gdLst>
                <a:gd name="T0" fmla="*/ 1873 w 2171"/>
                <a:gd name="T1" fmla="*/ 1326 h 1326"/>
                <a:gd name="T2" fmla="*/ 1609 w 2171"/>
                <a:gd name="T3" fmla="*/ 473 h 1326"/>
                <a:gd name="T4" fmla="*/ 880 w 2171"/>
                <a:gd name="T5" fmla="*/ 63 h 1326"/>
                <a:gd name="T6" fmla="*/ 0 w 2171"/>
                <a:gd name="T7" fmla="*/ 423 h 1326"/>
              </a:gdLst>
              <a:ahLst/>
              <a:cxnLst>
                <a:cxn ang="0">
                  <a:pos x="T0" y="T1"/>
                </a:cxn>
                <a:cxn ang="0">
                  <a:pos x="T2" y="T3"/>
                </a:cxn>
                <a:cxn ang="0">
                  <a:pos x="T4" y="T5"/>
                </a:cxn>
                <a:cxn ang="0">
                  <a:pos x="T6" y="T7"/>
                </a:cxn>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1" name="Freeform 9">
              <a:extLst>
                <a:ext uri="{FF2B5EF4-FFF2-40B4-BE49-F238E27FC236}">
                  <a16:creationId xmlns:a16="http://schemas.microsoft.com/office/drawing/2014/main" xmlns="" id="{3A1FD69E-2FC7-487D-B707-1086AB5B2B0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6186246"/>
              <a:ext cx="504825" cy="681527"/>
            </a:xfrm>
            <a:custGeom>
              <a:avLst/>
              <a:gdLst>
                <a:gd name="T0" fmla="*/ 0 w 106"/>
                <a:gd name="T1" fmla="*/ 0 h 143"/>
                <a:gd name="T2" fmla="*/ 106 w 106"/>
                <a:gd name="T3" fmla="*/ 143 h 143"/>
              </a:gdLst>
              <a:ahLst/>
              <a:cxnLst>
                <a:cxn ang="0">
                  <a:pos x="T0" y="T1"/>
                </a:cxn>
                <a:cxn ang="0">
                  <a:pos x="T2" y="T3"/>
                </a:cxn>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2" name="Freeform 10">
              <a:extLst>
                <a:ext uri="{FF2B5EF4-FFF2-40B4-BE49-F238E27FC236}">
                  <a16:creationId xmlns:a16="http://schemas.microsoft.com/office/drawing/2014/main" xmlns="" id="{85A56BBF-E3E2-4297-9FA8-3BFB585C266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1881"/>
              <a:ext cx="11091863" cy="6923796"/>
            </a:xfrm>
            <a:custGeom>
              <a:avLst/>
              <a:gdLst>
                <a:gd name="T0" fmla="*/ 2046 w 2330"/>
                <a:gd name="T1" fmla="*/ 1452 h 1452"/>
                <a:gd name="T2" fmla="*/ 1813 w 2330"/>
                <a:gd name="T3" fmla="*/ 601 h 1452"/>
                <a:gd name="T4" fmla="*/ 956 w 2330"/>
                <a:gd name="T5" fmla="*/ 97 h 1452"/>
                <a:gd name="T6" fmla="*/ 0 w 2330"/>
                <a:gd name="T7" fmla="*/ 366 h 1452"/>
              </a:gdLst>
              <a:ahLst/>
              <a:cxnLst>
                <a:cxn ang="0">
                  <a:pos x="T0" y="T1"/>
                </a:cxn>
                <a:cxn ang="0">
                  <a:pos x="T2" y="T3"/>
                </a:cxn>
                <a:cxn ang="0">
                  <a:pos x="T4" y="T5"/>
                </a:cxn>
                <a:cxn ang="0">
                  <a:pos x="T6" y="T7"/>
                </a:cxn>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3" name="Freeform 11">
              <a:extLst>
                <a:ext uri="{FF2B5EF4-FFF2-40B4-BE49-F238E27FC236}">
                  <a16:creationId xmlns:a16="http://schemas.microsoft.com/office/drawing/2014/main" xmlns="" id="{036139DC-99E2-4C4C-BBF2-D7D254CA7A8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426601" y="5579"/>
              <a:ext cx="5788025" cy="6847184"/>
            </a:xfrm>
            <a:custGeom>
              <a:avLst/>
              <a:gdLst>
                <a:gd name="T0" fmla="*/ 1094 w 1216"/>
                <a:gd name="T1" fmla="*/ 1436 h 1436"/>
                <a:gd name="T2" fmla="*/ 709 w 1216"/>
                <a:gd name="T3" fmla="*/ 551 h 1436"/>
                <a:gd name="T4" fmla="*/ 0 w 1216"/>
                <a:gd name="T5" fmla="*/ 0 h 1436"/>
              </a:gdLst>
              <a:ahLst/>
              <a:cxnLst>
                <a:cxn ang="0">
                  <a:pos x="T0" y="T1"/>
                </a:cxn>
                <a:cxn ang="0">
                  <a:pos x="T2" y="T3"/>
                </a:cxn>
                <a:cxn ang="0">
                  <a:pos x="T4" y="T5"/>
                </a:cxn>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4" name="Freeform 12">
              <a:extLst>
                <a:ext uri="{FF2B5EF4-FFF2-40B4-BE49-F238E27FC236}">
                  <a16:creationId xmlns:a16="http://schemas.microsoft.com/office/drawing/2014/main" xmlns="" id="{F6255517-CFBC-4453-A24C-336F42C8AB5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1057275" cy="614491"/>
            </a:xfrm>
            <a:custGeom>
              <a:avLst/>
              <a:gdLst>
                <a:gd name="T0" fmla="*/ 222 w 222"/>
                <a:gd name="T1" fmla="*/ 0 h 129"/>
                <a:gd name="T2" fmla="*/ 0 w 222"/>
                <a:gd name="T3" fmla="*/ 129 h 129"/>
              </a:gdLst>
              <a:ahLst/>
              <a:cxnLst>
                <a:cxn ang="0">
                  <a:pos x="T0" y="T1"/>
                </a:cxn>
                <a:cxn ang="0">
                  <a:pos x="T2" y="T3"/>
                </a:cxn>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5" name="Freeform 13">
              <a:extLst>
                <a:ext uri="{FF2B5EF4-FFF2-40B4-BE49-F238E27FC236}">
                  <a16:creationId xmlns:a16="http://schemas.microsoft.com/office/drawing/2014/main" xmlns="" id="{941ABA3F-3DB6-42A0-B7BA-F33CD7D4697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821889" y="5579"/>
              <a:ext cx="5588000" cy="6866337"/>
            </a:xfrm>
            <a:custGeom>
              <a:avLst/>
              <a:gdLst>
                <a:gd name="T0" fmla="*/ 1067 w 1174"/>
                <a:gd name="T1" fmla="*/ 1440 h 1440"/>
                <a:gd name="T2" fmla="*/ 698 w 1174"/>
                <a:gd name="T3" fmla="*/ 577 h 1440"/>
                <a:gd name="T4" fmla="*/ 0 w 1174"/>
                <a:gd name="T5" fmla="*/ 0 h 1440"/>
              </a:gdLst>
              <a:ahLst/>
              <a:cxnLst>
                <a:cxn ang="0">
                  <a:pos x="T0" y="T1"/>
                </a:cxn>
                <a:cxn ang="0">
                  <a:pos x="T2" y="T3"/>
                </a:cxn>
                <a:cxn ang="0">
                  <a:pos x="T4" y="T5"/>
                </a:cxn>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6" name="Freeform 14">
              <a:extLst>
                <a:ext uri="{FF2B5EF4-FFF2-40B4-BE49-F238E27FC236}">
                  <a16:creationId xmlns:a16="http://schemas.microsoft.com/office/drawing/2014/main" xmlns="" id="{D4251752-DACB-4058-BFB0-1224B495B49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3701" y="790"/>
              <a:ext cx="595313" cy="352734"/>
            </a:xfrm>
            <a:custGeom>
              <a:avLst/>
              <a:gdLst>
                <a:gd name="T0" fmla="*/ 125 w 125"/>
                <a:gd name="T1" fmla="*/ 0 h 74"/>
                <a:gd name="T2" fmla="*/ 0 w 125"/>
                <a:gd name="T3" fmla="*/ 74 h 74"/>
              </a:gdLst>
              <a:ahLst/>
              <a:cxnLst>
                <a:cxn ang="0">
                  <a:pos x="T0" y="T1"/>
                </a:cxn>
                <a:cxn ang="0">
                  <a:pos x="T2" y="T3"/>
                </a:cxn>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7" name="Freeform 15">
              <a:extLst>
                <a:ext uri="{FF2B5EF4-FFF2-40B4-BE49-F238E27FC236}">
                  <a16:creationId xmlns:a16="http://schemas.microsoft.com/office/drawing/2014/main" xmlns="" id="{889F3518-DDF6-49C5-B671-249042C8A11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012389" y="5579"/>
              <a:ext cx="5497513" cy="6866337"/>
            </a:xfrm>
            <a:custGeom>
              <a:avLst/>
              <a:gdLst>
                <a:gd name="T0" fmla="*/ 1056 w 1155"/>
                <a:gd name="T1" fmla="*/ 1440 h 1440"/>
                <a:gd name="T2" fmla="*/ 686 w 1155"/>
                <a:gd name="T3" fmla="*/ 580 h 1440"/>
                <a:gd name="T4" fmla="*/ 0 w 1155"/>
                <a:gd name="T5" fmla="*/ 0 h 1440"/>
              </a:gdLst>
              <a:ahLst/>
              <a:cxnLst>
                <a:cxn ang="0">
                  <a:pos x="T0" y="T1"/>
                </a:cxn>
                <a:cxn ang="0">
                  <a:pos x="T2" y="T3"/>
                </a:cxn>
                <a:cxn ang="0">
                  <a:pos x="T4" y="T5"/>
                </a:cxn>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8" name="Freeform 16">
              <a:extLst>
                <a:ext uri="{FF2B5EF4-FFF2-40B4-BE49-F238E27FC236}">
                  <a16:creationId xmlns:a16="http://schemas.microsoft.com/office/drawing/2014/main" xmlns="" id="{9E485B9B-25EF-42DA-AF1A-5B3854EB9EF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1" y="5579"/>
              <a:ext cx="357188" cy="213875"/>
            </a:xfrm>
            <a:custGeom>
              <a:avLst/>
              <a:gdLst>
                <a:gd name="T0" fmla="*/ 75 w 75"/>
                <a:gd name="T1" fmla="*/ 0 h 45"/>
                <a:gd name="T2" fmla="*/ 0 w 75"/>
                <a:gd name="T3" fmla="*/ 45 h 45"/>
              </a:gdLst>
              <a:ahLst/>
              <a:cxnLst>
                <a:cxn ang="0">
                  <a:pos x="T0" y="T1"/>
                </a:cxn>
                <a:cxn ang="0">
                  <a:pos x="T2" y="T3"/>
                </a:cxn>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9" name="Freeform 17">
              <a:extLst>
                <a:ext uri="{FF2B5EF4-FFF2-40B4-BE49-F238E27FC236}">
                  <a16:creationId xmlns:a16="http://schemas.microsoft.com/office/drawing/2014/main" xmlns="" id="{901847A4-EB07-49FD-B500-EA50AB53BCD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210826" y="790"/>
              <a:ext cx="5522913" cy="6871126"/>
            </a:xfrm>
            <a:custGeom>
              <a:avLst/>
              <a:gdLst>
                <a:gd name="T0" fmla="*/ 1053 w 1160"/>
                <a:gd name="T1" fmla="*/ 1441 h 1441"/>
                <a:gd name="T2" fmla="*/ 705 w 1160"/>
                <a:gd name="T3" fmla="*/ 599 h 1441"/>
                <a:gd name="T4" fmla="*/ 0 w 1160"/>
                <a:gd name="T5" fmla="*/ 0 h 1441"/>
              </a:gdLst>
              <a:ahLst/>
              <a:cxnLst>
                <a:cxn ang="0">
                  <a:pos x="T0" y="T1"/>
                </a:cxn>
                <a:cxn ang="0">
                  <a:pos x="T2" y="T3"/>
                </a:cxn>
                <a:cxn ang="0">
                  <a:pos x="T4" y="T5"/>
                </a:cxn>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0" name="Freeform 18">
              <a:extLst>
                <a:ext uri="{FF2B5EF4-FFF2-40B4-BE49-F238E27FC236}">
                  <a16:creationId xmlns:a16="http://schemas.microsoft.com/office/drawing/2014/main" xmlns="" id="{E986D345-FCE8-4EC1-85CF-51A449E1135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463239" y="5579"/>
              <a:ext cx="5413375" cy="6866337"/>
            </a:xfrm>
            <a:custGeom>
              <a:avLst/>
              <a:gdLst>
                <a:gd name="T0" fmla="*/ 1040 w 1137"/>
                <a:gd name="T1" fmla="*/ 1440 h 1440"/>
                <a:gd name="T2" fmla="*/ 698 w 1137"/>
                <a:gd name="T3" fmla="*/ 611 h 1440"/>
                <a:gd name="T4" fmla="*/ 0 w 1137"/>
                <a:gd name="T5" fmla="*/ 0 h 1440"/>
              </a:gdLst>
              <a:ahLst/>
              <a:cxnLst>
                <a:cxn ang="0">
                  <a:pos x="T0" y="T1"/>
                </a:cxn>
                <a:cxn ang="0">
                  <a:pos x="T2" y="T3"/>
                </a:cxn>
                <a:cxn ang="0">
                  <a:pos x="T4" y="T5"/>
                </a:cxn>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Freeform 19">
              <a:extLst>
                <a:ext uri="{FF2B5EF4-FFF2-40B4-BE49-F238E27FC236}">
                  <a16:creationId xmlns:a16="http://schemas.microsoft.com/office/drawing/2014/main" xmlns="" id="{15E1AD3B-CB78-463E-9B95-6CDB53E7BCA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6877576" y="5579"/>
              <a:ext cx="5037138" cy="6861550"/>
            </a:xfrm>
            <a:custGeom>
              <a:avLst/>
              <a:gdLst>
                <a:gd name="T0" fmla="*/ 1011 w 1058"/>
                <a:gd name="T1" fmla="*/ 1439 h 1439"/>
                <a:gd name="T2" fmla="*/ 648 w 1058"/>
                <a:gd name="T3" fmla="*/ 617 h 1439"/>
                <a:gd name="T4" fmla="*/ 0 w 1058"/>
                <a:gd name="T5" fmla="*/ 0 h 1439"/>
              </a:gdLst>
              <a:ahLst/>
              <a:cxnLst>
                <a:cxn ang="0">
                  <a:pos x="T0" y="T1"/>
                </a:cxn>
                <a:cxn ang="0">
                  <a:pos x="T2" y="T3"/>
                </a:cxn>
                <a:cxn ang="0">
                  <a:pos x="T4" y="T5"/>
                </a:cxn>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2" name="Freeform 20">
              <a:extLst>
                <a:ext uri="{FF2B5EF4-FFF2-40B4-BE49-F238E27FC236}">
                  <a16:creationId xmlns:a16="http://schemas.microsoft.com/office/drawing/2014/main" xmlns="" id="{86D00A28-8798-4314-9EE3-A6EDF792036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768289" y="5579"/>
              <a:ext cx="3417888" cy="2742066"/>
            </a:xfrm>
            <a:custGeom>
              <a:avLst/>
              <a:gdLst>
                <a:gd name="T0" fmla="*/ 718 w 718"/>
                <a:gd name="T1" fmla="*/ 575 h 575"/>
                <a:gd name="T2" fmla="*/ 0 w 718"/>
                <a:gd name="T3" fmla="*/ 0 h 575"/>
              </a:gdLst>
              <a:ahLst/>
              <a:cxnLst>
                <a:cxn ang="0">
                  <a:pos x="T0" y="T1"/>
                </a:cxn>
                <a:cxn ang="0">
                  <a:pos x="T2" y="T3"/>
                </a:cxn>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3" name="Freeform 21">
              <a:extLst>
                <a:ext uri="{FF2B5EF4-FFF2-40B4-BE49-F238E27FC236}">
                  <a16:creationId xmlns:a16="http://schemas.microsoft.com/office/drawing/2014/main" xmlns="" id="{2B2DC2AC-28E0-4E83-A507-09FFCDE38A1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9235014" y="10367"/>
              <a:ext cx="2951163" cy="2555325"/>
            </a:xfrm>
            <a:custGeom>
              <a:avLst/>
              <a:gdLst>
                <a:gd name="T0" fmla="*/ 620 w 620"/>
                <a:gd name="T1" fmla="*/ 536 h 536"/>
                <a:gd name="T2" fmla="*/ 0 w 620"/>
                <a:gd name="T3" fmla="*/ 0 h 536"/>
              </a:gdLst>
              <a:ahLst/>
              <a:cxnLst>
                <a:cxn ang="0">
                  <a:pos x="T0" y="T1"/>
                </a:cxn>
                <a:cxn ang="0">
                  <a:pos x="T2" y="T3"/>
                </a:cxn>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Freeform 22">
              <a:extLst>
                <a:ext uri="{FF2B5EF4-FFF2-40B4-BE49-F238E27FC236}">
                  <a16:creationId xmlns:a16="http://schemas.microsoft.com/office/drawing/2014/main" xmlns="" id="{FB5718E2-7425-4447-B117-82215B2AD26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20826" y="5579"/>
              <a:ext cx="2165350" cy="1358265"/>
            </a:xfrm>
            <a:custGeom>
              <a:avLst/>
              <a:gdLst>
                <a:gd name="T0" fmla="*/ 0 w 455"/>
                <a:gd name="T1" fmla="*/ 0 h 285"/>
                <a:gd name="T2" fmla="*/ 455 w 455"/>
                <a:gd name="T3" fmla="*/ 285 h 285"/>
              </a:gdLst>
              <a:ahLst/>
              <a:cxnLst>
                <a:cxn ang="0">
                  <a:pos x="T0" y="T1"/>
                </a:cxn>
                <a:cxn ang="0">
                  <a:pos x="T2" y="T3"/>
                </a:cxn>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5" name="Freeform 23">
              <a:extLst>
                <a:ext uri="{FF2B5EF4-FFF2-40B4-BE49-F238E27FC236}">
                  <a16:creationId xmlns:a16="http://schemas.microsoft.com/office/drawing/2014/main" xmlns="" id="{F925972A-4E45-434D-B884-FA2A7CC80A7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90826" y="5579"/>
              <a:ext cx="895350" cy="534687"/>
            </a:xfrm>
            <a:custGeom>
              <a:avLst/>
              <a:gdLst>
                <a:gd name="T0" fmla="*/ 0 w 188"/>
                <a:gd name="T1" fmla="*/ 0 h 112"/>
                <a:gd name="T2" fmla="*/ 188 w 188"/>
                <a:gd name="T3" fmla="*/ 112 h 112"/>
              </a:gdLst>
              <a:ahLst/>
              <a:cxnLst>
                <a:cxn ang="0">
                  <a:pos x="T0" y="T1"/>
                </a:cxn>
                <a:cxn ang="0">
                  <a:pos x="T2" y="T3"/>
                </a:cxn>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117" name="Group 116">
            <a:extLst>
              <a:ext uri="{FF2B5EF4-FFF2-40B4-BE49-F238E27FC236}">
                <a16:creationId xmlns:a16="http://schemas.microsoft.com/office/drawing/2014/main" xmlns="" id="{0973C576-421A-4406-AEBD-966C859F6ADB}"/>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807084" y="1186483"/>
            <a:ext cx="3822597" cy="4477933"/>
            <a:chOff x="807084" y="1186483"/>
            <a:chExt cx="3822597" cy="4477933"/>
          </a:xfrm>
        </p:grpSpPr>
        <p:sp>
          <p:nvSpPr>
            <p:cNvPr id="118" name="Rectangle 117">
              <a:extLst>
                <a:ext uri="{FF2B5EF4-FFF2-40B4-BE49-F238E27FC236}">
                  <a16:creationId xmlns:a16="http://schemas.microsoft.com/office/drawing/2014/main" xmlns="" id="{335B8BEB-AE75-4A80-8521-F5ECD7AFD0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7531" y="1186483"/>
              <a:ext cx="3821702"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Isosceles Triangle 39">
              <a:extLst>
                <a:ext uri="{FF2B5EF4-FFF2-40B4-BE49-F238E27FC236}">
                  <a16:creationId xmlns:a16="http://schemas.microsoft.com/office/drawing/2014/main" xmlns="" id="{2E9D36E8-017B-427E-BD6E-4CD5C10FBE9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2514766"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a:extLst>
                <a:ext uri="{FF2B5EF4-FFF2-40B4-BE49-F238E27FC236}">
                  <a16:creationId xmlns:a16="http://schemas.microsoft.com/office/drawing/2014/main" xmlns="" id="{1D1361E2-0340-41BA-B7D5-0CC4C4C1EEA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807084" y="1991156"/>
              <a:ext cx="382259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xmlns="" id="{BD3A62C8-43B5-4C80-A45F-1E65CC9AD817}"/>
              </a:ext>
            </a:extLst>
          </p:cNvPr>
          <p:cNvSpPr>
            <a:spLocks noGrp="1"/>
          </p:cNvSpPr>
          <p:nvPr>
            <p:ph type="title"/>
          </p:nvPr>
        </p:nvSpPr>
        <p:spPr>
          <a:xfrm>
            <a:off x="895415" y="2075504"/>
            <a:ext cx="3654569" cy="2042725"/>
          </a:xfrm>
        </p:spPr>
        <p:txBody>
          <a:bodyPr vert="horz" lIns="228600" tIns="228600" rIns="228600" bIns="0" rtlCol="0" anchor="b">
            <a:normAutofit/>
          </a:bodyPr>
          <a:lstStyle/>
          <a:p>
            <a:pPr>
              <a:lnSpc>
                <a:spcPct val="80000"/>
              </a:lnSpc>
            </a:pPr>
            <a:r>
              <a:rPr lang="en-US" sz="4600" b="1" dirty="0"/>
              <a:t> Directions in Teaching &amp; Learning</a:t>
            </a:r>
          </a:p>
        </p:txBody>
      </p:sp>
      <p:sp>
        <p:nvSpPr>
          <p:cNvPr id="3" name="Subtitle 2">
            <a:extLst>
              <a:ext uri="{FF2B5EF4-FFF2-40B4-BE49-F238E27FC236}">
                <a16:creationId xmlns:a16="http://schemas.microsoft.com/office/drawing/2014/main" xmlns="" id="{BD5F15F5-E5E1-4FA6-A77F-5EC33A4D1EC9}"/>
              </a:ext>
            </a:extLst>
          </p:cNvPr>
          <p:cNvSpPr>
            <a:spLocks noGrp="1"/>
          </p:cNvSpPr>
          <p:nvPr>
            <p:ph type="body" idx="1"/>
          </p:nvPr>
        </p:nvSpPr>
        <p:spPr>
          <a:xfrm>
            <a:off x="895417" y="4202728"/>
            <a:ext cx="3654568" cy="1026125"/>
          </a:xfrm>
        </p:spPr>
        <p:txBody>
          <a:bodyPr vert="horz" lIns="91440" tIns="0" rIns="91440" bIns="45720" rtlCol="0">
            <a:normAutofit/>
          </a:bodyPr>
          <a:lstStyle/>
          <a:p>
            <a:pPr>
              <a:lnSpc>
                <a:spcPct val="100000"/>
              </a:lnSpc>
            </a:pPr>
            <a:endParaRPr lang="en-US" dirty="0"/>
          </a:p>
        </p:txBody>
      </p:sp>
      <p:sp>
        <p:nvSpPr>
          <p:cNvPr id="122" name="Rectangle 121">
            <a:extLst>
              <a:ext uri="{FF2B5EF4-FFF2-40B4-BE49-F238E27FC236}">
                <a16:creationId xmlns:a16="http://schemas.microsoft.com/office/drawing/2014/main" xmlns="" id="{89EEE72E-E093-4F9A-AE83-B7FA5E7A4A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440150" y="-6706"/>
            <a:ext cx="6751849" cy="6871125"/>
          </a:xfrm>
          <a:prstGeom prst="rect">
            <a:avLst/>
          </a:prstGeom>
          <a:solidFill>
            <a:schemeClr val="bg1"/>
          </a:solidFill>
          <a:ln w="9525">
            <a:solidFill>
              <a:schemeClr val="tx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Classroom">
            <a:extLst>
              <a:ext uri="{FF2B5EF4-FFF2-40B4-BE49-F238E27FC236}">
                <a16:creationId xmlns:a16="http://schemas.microsoft.com/office/drawing/2014/main" xmlns="" id="{705CA5FE-B5A6-4BB5-85B9-6EAD5417A47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757262" y="373413"/>
            <a:ext cx="6120318" cy="6120318"/>
          </a:xfrm>
          <a:prstGeom prst="rect">
            <a:avLst/>
          </a:prstGeom>
          <a:ln w="9525">
            <a:noFill/>
          </a:ln>
        </p:spPr>
      </p:pic>
    </p:spTree>
    <p:extLst>
      <p:ext uri="{BB962C8B-B14F-4D97-AF65-F5344CB8AC3E}">
        <p14:creationId xmlns:p14="http://schemas.microsoft.com/office/powerpoint/2010/main" val="2433783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4" name="Rectangle 53">
            <a:extLst>
              <a:ext uri="{FF2B5EF4-FFF2-40B4-BE49-F238E27FC236}">
                <a16:creationId xmlns:a16="http://schemas.microsoft.com/office/drawing/2014/main" xmlns="" id="{29831267-5CAE-41B8-A1CC-66FE1628A6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437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a:extLst>
              <a:ext uri="{FF2B5EF4-FFF2-40B4-BE49-F238E27FC236}">
                <a16:creationId xmlns:a16="http://schemas.microsoft.com/office/drawing/2014/main" xmlns="" id="{379EE808-85F9-455B-B8F9-FBE90075FBB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57" name="Freeform 5">
              <a:extLst>
                <a:ext uri="{FF2B5EF4-FFF2-40B4-BE49-F238E27FC236}">
                  <a16:creationId xmlns:a16="http://schemas.microsoft.com/office/drawing/2014/main" xmlns="" id="{C89DCC09-ED44-478A-8F79-A02EBAF7A5A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6">
              <a:extLst>
                <a:ext uri="{FF2B5EF4-FFF2-40B4-BE49-F238E27FC236}">
                  <a16:creationId xmlns:a16="http://schemas.microsoft.com/office/drawing/2014/main" xmlns="" id="{8E2E2454-5C03-4173-B8FE-1AB94658D4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7">
              <a:extLst>
                <a:ext uri="{FF2B5EF4-FFF2-40B4-BE49-F238E27FC236}">
                  <a16:creationId xmlns:a16="http://schemas.microsoft.com/office/drawing/2014/main" xmlns="" id="{2E8C684E-09F3-4317-A7D3-3D18C35931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8">
              <a:extLst>
                <a:ext uri="{FF2B5EF4-FFF2-40B4-BE49-F238E27FC236}">
                  <a16:creationId xmlns:a16="http://schemas.microsoft.com/office/drawing/2014/main" xmlns="" id="{C5505EC4-4943-4963-98E8-69AF3FDF031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1" name="Freeform 9">
              <a:extLst>
                <a:ext uri="{FF2B5EF4-FFF2-40B4-BE49-F238E27FC236}">
                  <a16:creationId xmlns:a16="http://schemas.microsoft.com/office/drawing/2014/main" xmlns="" id="{4562C7B8-8AFB-4DDB-B72F-284990D5C42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2" name="Freeform 10">
              <a:extLst>
                <a:ext uri="{FF2B5EF4-FFF2-40B4-BE49-F238E27FC236}">
                  <a16:creationId xmlns:a16="http://schemas.microsoft.com/office/drawing/2014/main" xmlns="" id="{C3443E48-282C-4250-A466-0EC71FB9E1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63" name="Freeform 11">
              <a:extLst>
                <a:ext uri="{FF2B5EF4-FFF2-40B4-BE49-F238E27FC236}">
                  <a16:creationId xmlns:a16="http://schemas.microsoft.com/office/drawing/2014/main" xmlns="" id="{E1DA5A47-4EF3-4987-A0B2-0D48C03004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4" name="Freeform 12">
              <a:extLst>
                <a:ext uri="{FF2B5EF4-FFF2-40B4-BE49-F238E27FC236}">
                  <a16:creationId xmlns:a16="http://schemas.microsoft.com/office/drawing/2014/main" xmlns="" id="{B97C0249-6965-4479-85DD-65D339807E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5" name="Freeform 13">
              <a:extLst>
                <a:ext uri="{FF2B5EF4-FFF2-40B4-BE49-F238E27FC236}">
                  <a16:creationId xmlns:a16="http://schemas.microsoft.com/office/drawing/2014/main" xmlns="" id="{593CC77F-968A-4E39-A274-8278279149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6" name="Freeform 14">
              <a:extLst>
                <a:ext uri="{FF2B5EF4-FFF2-40B4-BE49-F238E27FC236}">
                  <a16:creationId xmlns:a16="http://schemas.microsoft.com/office/drawing/2014/main" xmlns="" id="{1238E5CF-CAEC-4B5C-9DB6-A40F03FB3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7" name="Freeform 15">
              <a:extLst>
                <a:ext uri="{FF2B5EF4-FFF2-40B4-BE49-F238E27FC236}">
                  <a16:creationId xmlns:a16="http://schemas.microsoft.com/office/drawing/2014/main" xmlns="" id="{BBD96636-6E63-4D65-A35C-92653FC483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8" name="Freeform 16">
              <a:extLst>
                <a:ext uri="{FF2B5EF4-FFF2-40B4-BE49-F238E27FC236}">
                  <a16:creationId xmlns:a16="http://schemas.microsoft.com/office/drawing/2014/main" xmlns="" id="{8D56D53D-1432-4D95-B0DD-3799916FD8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9" name="Freeform 17">
              <a:extLst>
                <a:ext uri="{FF2B5EF4-FFF2-40B4-BE49-F238E27FC236}">
                  <a16:creationId xmlns:a16="http://schemas.microsoft.com/office/drawing/2014/main" xmlns="" id="{415107AD-3A21-4847-8F6C-C406292763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0" name="Freeform 18">
              <a:extLst>
                <a:ext uri="{FF2B5EF4-FFF2-40B4-BE49-F238E27FC236}">
                  <a16:creationId xmlns:a16="http://schemas.microsoft.com/office/drawing/2014/main" xmlns="" id="{74B4AC16-93AF-4037-B469-BD1BAB95C9C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1" name="Freeform 19">
              <a:extLst>
                <a:ext uri="{FF2B5EF4-FFF2-40B4-BE49-F238E27FC236}">
                  <a16:creationId xmlns:a16="http://schemas.microsoft.com/office/drawing/2014/main" xmlns="" id="{57AEC385-0F84-4743-A483-0E97114463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2" name="Freeform 20">
              <a:extLst>
                <a:ext uri="{FF2B5EF4-FFF2-40B4-BE49-F238E27FC236}">
                  <a16:creationId xmlns:a16="http://schemas.microsoft.com/office/drawing/2014/main" xmlns="" id="{90B47478-85F0-4BCA-9C98-48B633FD5A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73" name="Freeform 21">
              <a:extLst>
                <a:ext uri="{FF2B5EF4-FFF2-40B4-BE49-F238E27FC236}">
                  <a16:creationId xmlns:a16="http://schemas.microsoft.com/office/drawing/2014/main" xmlns="" id="{C8F8E9C6-76DE-42DF-9CD7-B9789CDE150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74" name="Freeform 22">
              <a:extLst>
                <a:ext uri="{FF2B5EF4-FFF2-40B4-BE49-F238E27FC236}">
                  <a16:creationId xmlns:a16="http://schemas.microsoft.com/office/drawing/2014/main" xmlns="" id="{660FFC41-5F89-4B42-913F-7FB17806367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5" name="Freeform 23">
              <a:extLst>
                <a:ext uri="{FF2B5EF4-FFF2-40B4-BE49-F238E27FC236}">
                  <a16:creationId xmlns:a16="http://schemas.microsoft.com/office/drawing/2014/main" xmlns="" id="{1B956442-7A16-4B5B-908F-D69FC0A9337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24">
              <a:extLst>
                <a:ext uri="{FF2B5EF4-FFF2-40B4-BE49-F238E27FC236}">
                  <a16:creationId xmlns:a16="http://schemas.microsoft.com/office/drawing/2014/main" xmlns="" id="{B54D797E-632B-4287-907B-A96D2CCBF4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25">
              <a:extLst>
                <a:ext uri="{FF2B5EF4-FFF2-40B4-BE49-F238E27FC236}">
                  <a16:creationId xmlns:a16="http://schemas.microsoft.com/office/drawing/2014/main" xmlns="" id="{BF7D9703-D82B-498D-AA68-475F298FAA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9" name="Group 78">
            <a:extLst>
              <a:ext uri="{FF2B5EF4-FFF2-40B4-BE49-F238E27FC236}">
                <a16:creationId xmlns:a16="http://schemas.microsoft.com/office/drawing/2014/main" xmlns="" id="{F8D580F2-1EDA-4B5F-98EB-EF8F18E9B7C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800144" y="1699589"/>
            <a:ext cx="3674476" cy="3470421"/>
            <a:chOff x="697883" y="1816768"/>
            <a:chExt cx="3674476" cy="3470421"/>
          </a:xfrm>
        </p:grpSpPr>
        <p:sp>
          <p:nvSpPr>
            <p:cNvPr id="80" name="Rectangle 79">
              <a:extLst>
                <a:ext uri="{FF2B5EF4-FFF2-40B4-BE49-F238E27FC236}">
                  <a16:creationId xmlns:a16="http://schemas.microsoft.com/office/drawing/2014/main" xmlns="" id="{E0F2EADF-2A67-482F-B290-DED5172BB6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81" name="Isosceles Triangle 22">
              <a:extLst>
                <a:ext uri="{FF2B5EF4-FFF2-40B4-BE49-F238E27FC236}">
                  <a16:creationId xmlns:a16="http://schemas.microsoft.com/office/drawing/2014/main" xmlns="" id="{39BCFDA0-B04D-4835-A135-02F8969F338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2" name="Rectangle 81">
              <a:extLst>
                <a:ext uri="{FF2B5EF4-FFF2-40B4-BE49-F238E27FC236}">
                  <a16:creationId xmlns:a16="http://schemas.microsoft.com/office/drawing/2014/main" xmlns="" id="{6DD3C0B8-C176-40C2-93F5-670E2BAC7DF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xmlns="" id="{A86E9934-62D7-46A3-AB22-E881D69D2156}"/>
              </a:ext>
            </a:extLst>
          </p:cNvPr>
          <p:cNvSpPr>
            <a:spLocks noGrp="1"/>
          </p:cNvSpPr>
          <p:nvPr>
            <p:ph type="title"/>
          </p:nvPr>
        </p:nvSpPr>
        <p:spPr>
          <a:xfrm>
            <a:off x="888631" y="2349925"/>
            <a:ext cx="3498979" cy="2456442"/>
          </a:xfrm>
        </p:spPr>
        <p:txBody>
          <a:bodyPr>
            <a:normAutofit/>
          </a:bodyPr>
          <a:lstStyle/>
          <a:p>
            <a:r>
              <a:rPr lang="en-CA" b="1" dirty="0"/>
              <a:t>1) Inclusive Language</a:t>
            </a:r>
          </a:p>
        </p:txBody>
      </p:sp>
      <p:sp>
        <p:nvSpPr>
          <p:cNvPr id="4" name="Content Placeholder 3">
            <a:extLst>
              <a:ext uri="{FF2B5EF4-FFF2-40B4-BE49-F238E27FC236}">
                <a16:creationId xmlns:a16="http://schemas.microsoft.com/office/drawing/2014/main" xmlns="" id="{F6BA6BF8-8FC4-44D5-8B93-1CB0F9A9A871}"/>
              </a:ext>
            </a:extLst>
          </p:cNvPr>
          <p:cNvSpPr>
            <a:spLocks noGrp="1"/>
          </p:cNvSpPr>
          <p:nvPr>
            <p:ph idx="1"/>
          </p:nvPr>
        </p:nvSpPr>
        <p:spPr>
          <a:xfrm>
            <a:off x="4401774" y="-171450"/>
            <a:ext cx="7804514" cy="7772400"/>
          </a:xfrm>
        </p:spPr>
        <p:txBody>
          <a:bodyPr>
            <a:normAutofit fontScale="92500"/>
          </a:bodyPr>
          <a:lstStyle/>
          <a:p>
            <a:pPr>
              <a:lnSpc>
                <a:spcPct val="110000"/>
              </a:lnSpc>
            </a:pPr>
            <a:endParaRPr lang="en-CA" sz="1400" dirty="0"/>
          </a:p>
          <a:p>
            <a:pPr>
              <a:lnSpc>
                <a:spcPct val="110000"/>
              </a:lnSpc>
            </a:pPr>
            <a:endParaRPr lang="en-CA" sz="1400" dirty="0"/>
          </a:p>
          <a:p>
            <a:pPr>
              <a:lnSpc>
                <a:spcPct val="110000"/>
              </a:lnSpc>
            </a:pPr>
            <a:endParaRPr lang="en-CA" sz="1400" dirty="0"/>
          </a:p>
          <a:p>
            <a:pPr>
              <a:lnSpc>
                <a:spcPct val="110000"/>
              </a:lnSpc>
            </a:pPr>
            <a:r>
              <a:rPr lang="en-CA" sz="2200" dirty="0"/>
              <a:t>Gender/preferred pronouns – it is becoming more common for students or teachers to identify their pronouns upfront</a:t>
            </a:r>
          </a:p>
          <a:p>
            <a:pPr>
              <a:lnSpc>
                <a:spcPct val="110000"/>
              </a:lnSpc>
            </a:pPr>
            <a:r>
              <a:rPr lang="en-CA" sz="2200" dirty="0"/>
              <a:t>Political climate and recent changes to curriculum</a:t>
            </a:r>
          </a:p>
          <a:p>
            <a:pPr>
              <a:lnSpc>
                <a:spcPct val="110000"/>
              </a:lnSpc>
            </a:pPr>
            <a:r>
              <a:rPr lang="en-CA" sz="2200" dirty="0"/>
              <a:t>Check out the work and wisdom of Dr. Lee Airton on respectful handling of issues related to gender/sexual diversity in the classroom </a:t>
            </a:r>
            <a:r>
              <a:rPr lang="en-CA" sz="2200" dirty="0">
                <a:hlinkClick r:id="rId2"/>
              </a:rPr>
              <a:t>https://educ.queensu.ca/lee-airton</a:t>
            </a:r>
            <a:endParaRPr lang="en-CA" sz="2200" dirty="0"/>
          </a:p>
          <a:p>
            <a:pPr>
              <a:lnSpc>
                <a:spcPct val="110000"/>
              </a:lnSpc>
            </a:pPr>
            <a:r>
              <a:rPr lang="en-CA" sz="2200" dirty="0"/>
              <a:t>Using more inclusive terminology in classrooms and community settings, i.e. rather than </a:t>
            </a:r>
            <a:r>
              <a:rPr lang="en-CA" sz="2200" i="1" dirty="0"/>
              <a:t>boys and girls </a:t>
            </a:r>
            <a:r>
              <a:rPr lang="en-CA" sz="2200" dirty="0"/>
              <a:t>or </a:t>
            </a:r>
            <a:r>
              <a:rPr lang="en-CA" sz="2200" i="1" dirty="0"/>
              <a:t>ladies and gentlemen</a:t>
            </a:r>
            <a:r>
              <a:rPr lang="en-CA" sz="2200" dirty="0"/>
              <a:t>, try “Grade 5s”, using first names, saying “Welcome, everyone!”</a:t>
            </a:r>
          </a:p>
          <a:p>
            <a:pPr>
              <a:lnSpc>
                <a:spcPct val="110000"/>
              </a:lnSpc>
            </a:pPr>
            <a:r>
              <a:rPr lang="en-CA" sz="2200" dirty="0"/>
              <a:t>Sensitivities to family life, i.e.  “moms” and “dads”, what is a ‘family’, heteronormative assumptions, etc. </a:t>
            </a:r>
          </a:p>
          <a:p>
            <a:pPr>
              <a:lnSpc>
                <a:spcPct val="110000"/>
              </a:lnSpc>
            </a:pPr>
            <a:r>
              <a:rPr lang="en-CA" sz="2200" dirty="0"/>
              <a:t>Land acknowledgement, respectful of Indigenous histories</a:t>
            </a:r>
          </a:p>
          <a:p>
            <a:pPr>
              <a:lnSpc>
                <a:spcPct val="110000"/>
              </a:lnSpc>
            </a:pPr>
            <a:r>
              <a:rPr lang="en-CA" sz="2200" dirty="0"/>
              <a:t>Respectful terminology around disability, accessibility, etc</a:t>
            </a:r>
            <a:r>
              <a:rPr lang="en-CA" sz="2000" dirty="0"/>
              <a:t>.</a:t>
            </a:r>
          </a:p>
          <a:p>
            <a:pPr>
              <a:lnSpc>
                <a:spcPct val="110000"/>
              </a:lnSpc>
            </a:pPr>
            <a:endParaRPr lang="en-CA" sz="1400" dirty="0"/>
          </a:p>
          <a:p>
            <a:pPr>
              <a:lnSpc>
                <a:spcPct val="110000"/>
              </a:lnSpc>
            </a:pPr>
            <a:endParaRPr lang="en-CA" sz="1400" dirty="0"/>
          </a:p>
          <a:p>
            <a:pPr marL="0" indent="0">
              <a:lnSpc>
                <a:spcPct val="110000"/>
              </a:lnSpc>
              <a:buNone/>
            </a:pPr>
            <a:endParaRPr lang="en-CA" sz="1400" dirty="0"/>
          </a:p>
          <a:p>
            <a:pPr>
              <a:lnSpc>
                <a:spcPct val="110000"/>
              </a:lnSpc>
            </a:pPr>
            <a:endParaRPr lang="en-CA" sz="1400" dirty="0"/>
          </a:p>
          <a:p>
            <a:pPr marL="0" indent="0">
              <a:lnSpc>
                <a:spcPct val="110000"/>
              </a:lnSpc>
              <a:buNone/>
            </a:pPr>
            <a:endParaRPr lang="en-CA" sz="1400" dirty="0"/>
          </a:p>
        </p:txBody>
      </p:sp>
    </p:spTree>
    <p:extLst>
      <p:ext uri="{BB962C8B-B14F-4D97-AF65-F5344CB8AC3E}">
        <p14:creationId xmlns:p14="http://schemas.microsoft.com/office/powerpoint/2010/main" val="1715276534"/>
      </p:ext>
    </p:extLst>
  </p:cSld>
  <p:clrMapOvr>
    <a:overrideClrMapping bg1="dk1" tx1="lt1" bg2="dk2" tx2="lt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F62F56-1D39-4CF6-9711-0C3E0AA19FC6}"/>
              </a:ext>
            </a:extLst>
          </p:cNvPr>
          <p:cNvSpPr>
            <a:spLocks noGrp="1"/>
          </p:cNvSpPr>
          <p:nvPr>
            <p:ph type="title"/>
          </p:nvPr>
        </p:nvSpPr>
        <p:spPr/>
        <p:txBody>
          <a:bodyPr/>
          <a:lstStyle/>
          <a:p>
            <a:r>
              <a:rPr lang="en-CA" b="1" dirty="0"/>
              <a:t>A+ in accessibility</a:t>
            </a:r>
          </a:p>
        </p:txBody>
      </p:sp>
      <p:sp>
        <p:nvSpPr>
          <p:cNvPr id="3" name="Content Placeholder 2">
            <a:extLst>
              <a:ext uri="{FF2B5EF4-FFF2-40B4-BE49-F238E27FC236}">
                <a16:creationId xmlns:a16="http://schemas.microsoft.com/office/drawing/2014/main" xmlns="" id="{3AE6C397-FC54-4626-808D-D560AB5C9993}"/>
              </a:ext>
            </a:extLst>
          </p:cNvPr>
          <p:cNvSpPr>
            <a:spLocks noGrp="1"/>
          </p:cNvSpPr>
          <p:nvPr>
            <p:ph sz="half" idx="1"/>
          </p:nvPr>
        </p:nvSpPr>
        <p:spPr>
          <a:xfrm>
            <a:off x="5120878" y="803187"/>
            <a:ext cx="6269591" cy="2382651"/>
          </a:xfrm>
        </p:spPr>
        <p:txBody>
          <a:bodyPr>
            <a:normAutofit fontScale="92500" lnSpcReduction="20000"/>
          </a:bodyPr>
          <a:lstStyle/>
          <a:p>
            <a:r>
              <a:rPr lang="en-CA" b="1" dirty="0"/>
              <a:t>Ableism: </a:t>
            </a:r>
            <a:r>
              <a:rPr lang="en-CA" dirty="0"/>
              <a:t>discrimination (in belief or practice) based on a person’s abilities, whether developmental, learning, physical, psychiatric or sensory. Ableism is a form of discrimination that devalues and disregards people with disabilities.</a:t>
            </a:r>
          </a:p>
          <a:p>
            <a:endParaRPr lang="en-CA" dirty="0"/>
          </a:p>
          <a:p>
            <a:endParaRPr lang="en-CA" dirty="0"/>
          </a:p>
        </p:txBody>
      </p:sp>
      <p:sp>
        <p:nvSpPr>
          <p:cNvPr id="4" name="Content Placeholder 3">
            <a:extLst>
              <a:ext uri="{FF2B5EF4-FFF2-40B4-BE49-F238E27FC236}">
                <a16:creationId xmlns:a16="http://schemas.microsoft.com/office/drawing/2014/main" xmlns="" id="{09DB4A1C-DDAD-41C0-B907-A2B91D805065}"/>
              </a:ext>
            </a:extLst>
          </p:cNvPr>
          <p:cNvSpPr>
            <a:spLocks noGrp="1"/>
          </p:cNvSpPr>
          <p:nvPr>
            <p:ph sz="half" idx="2"/>
          </p:nvPr>
        </p:nvSpPr>
        <p:spPr>
          <a:xfrm>
            <a:off x="5118447" y="2413936"/>
            <a:ext cx="6272022" cy="2383586"/>
          </a:xfrm>
        </p:spPr>
        <p:txBody>
          <a:bodyPr>
            <a:normAutofit fontScale="92500" lnSpcReduction="20000"/>
          </a:bodyPr>
          <a:lstStyle/>
          <a:p>
            <a:r>
              <a:rPr lang="en-CA" b="1" dirty="0"/>
              <a:t>Access/Accessibility: </a:t>
            </a:r>
            <a:r>
              <a:rPr lang="en-CA" dirty="0"/>
              <a:t>is the creation of an environment where people, regardless of their abilities, can communicate clearly and participate actively.</a:t>
            </a:r>
          </a:p>
          <a:p>
            <a:pPr marL="0" indent="0">
              <a:buNone/>
            </a:pPr>
            <a:r>
              <a:rPr lang="en-CA" dirty="0"/>
              <a:t>(above definitions taken from </a:t>
            </a:r>
            <a:r>
              <a:rPr lang="en-CA" dirty="0">
                <a:hlinkClick r:id="rId2"/>
              </a:rPr>
              <a:t>http://www.chs.ca/glossary-terms</a:t>
            </a:r>
            <a:r>
              <a:rPr lang="en-CA" dirty="0"/>
              <a:t>) </a:t>
            </a:r>
          </a:p>
          <a:p>
            <a:pPr marL="0" indent="0">
              <a:buNone/>
            </a:pPr>
            <a:endParaRPr lang="en-CA" dirty="0"/>
          </a:p>
          <a:p>
            <a:r>
              <a:rPr lang="en-CA" dirty="0"/>
              <a:t>AODA training </a:t>
            </a:r>
            <a:r>
              <a:rPr lang="en-CA" dirty="0">
                <a:hlinkClick r:id="rId3"/>
              </a:rPr>
              <a:t>https://accessontario.com/aoda/</a:t>
            </a:r>
            <a:endParaRPr lang="en-CA" dirty="0"/>
          </a:p>
          <a:p>
            <a:endParaRPr lang="en-CA" dirty="0"/>
          </a:p>
        </p:txBody>
      </p:sp>
    </p:spTree>
    <p:extLst>
      <p:ext uri="{BB962C8B-B14F-4D97-AF65-F5344CB8AC3E}">
        <p14:creationId xmlns:p14="http://schemas.microsoft.com/office/powerpoint/2010/main" val="20529000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xmlns="" id="{ED0729F1-ABF0-4A9E-8C03-5EE8FC1225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xmlns="" id="{C1A5E60E-2EE5-4070-9E95-A54C6097854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xmlns="" id="{CA71CF87-9BBC-4AB0-878A-278ACC485C6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Freeform 6">
              <a:extLst>
                <a:ext uri="{FF2B5EF4-FFF2-40B4-BE49-F238E27FC236}">
                  <a16:creationId xmlns:a16="http://schemas.microsoft.com/office/drawing/2014/main" xmlns="" id="{FE5EBBA9-9C02-488B-A575-6DBA738C6D9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 name="Freeform 7">
              <a:extLst>
                <a:ext uri="{FF2B5EF4-FFF2-40B4-BE49-F238E27FC236}">
                  <a16:creationId xmlns:a16="http://schemas.microsoft.com/office/drawing/2014/main" xmlns="" id="{4D65CEE0-F4D3-4F84-95C3-B77FF54F81C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8">
              <a:extLst>
                <a:ext uri="{FF2B5EF4-FFF2-40B4-BE49-F238E27FC236}">
                  <a16:creationId xmlns:a16="http://schemas.microsoft.com/office/drawing/2014/main" xmlns="" id="{F79A4F55-3FE9-4F18-B5E7-C5C944821F9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9">
              <a:extLst>
                <a:ext uri="{FF2B5EF4-FFF2-40B4-BE49-F238E27FC236}">
                  <a16:creationId xmlns:a16="http://schemas.microsoft.com/office/drawing/2014/main" xmlns="" id="{03697276-7E3D-4850-9A31-9C6F09450DA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0">
              <a:extLst>
                <a:ext uri="{FF2B5EF4-FFF2-40B4-BE49-F238E27FC236}">
                  <a16:creationId xmlns:a16="http://schemas.microsoft.com/office/drawing/2014/main" xmlns="" id="{6E9014AE-1A87-44D4-A23D-8A593450B5A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1">
              <a:extLst>
                <a:ext uri="{FF2B5EF4-FFF2-40B4-BE49-F238E27FC236}">
                  <a16:creationId xmlns:a16="http://schemas.microsoft.com/office/drawing/2014/main" xmlns="" id="{387CC58F-4DDC-4D27-9DAE-F8C5492C213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2">
              <a:extLst>
                <a:ext uri="{FF2B5EF4-FFF2-40B4-BE49-F238E27FC236}">
                  <a16:creationId xmlns:a16="http://schemas.microsoft.com/office/drawing/2014/main" xmlns="" id="{708F92F9-72F5-4C86-A495-5036739E91C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3">
              <a:extLst>
                <a:ext uri="{FF2B5EF4-FFF2-40B4-BE49-F238E27FC236}">
                  <a16:creationId xmlns:a16="http://schemas.microsoft.com/office/drawing/2014/main" xmlns="" id="{521E3EF7-F138-4E38-932D-521C3945439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4">
              <a:extLst>
                <a:ext uri="{FF2B5EF4-FFF2-40B4-BE49-F238E27FC236}">
                  <a16:creationId xmlns:a16="http://schemas.microsoft.com/office/drawing/2014/main" xmlns="" id="{68FCAD62-290A-4076-924F-8800BC5AEE0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5">
              <a:extLst>
                <a:ext uri="{FF2B5EF4-FFF2-40B4-BE49-F238E27FC236}">
                  <a16:creationId xmlns:a16="http://schemas.microsoft.com/office/drawing/2014/main" xmlns="" id="{6BDDD9DF-794F-4A57-8C24-05CC3DC94EB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6">
              <a:extLst>
                <a:ext uri="{FF2B5EF4-FFF2-40B4-BE49-F238E27FC236}">
                  <a16:creationId xmlns:a16="http://schemas.microsoft.com/office/drawing/2014/main" xmlns="" id="{884B02D8-D58B-4B5D-B13D-57E16C7561E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7">
              <a:extLst>
                <a:ext uri="{FF2B5EF4-FFF2-40B4-BE49-F238E27FC236}">
                  <a16:creationId xmlns:a16="http://schemas.microsoft.com/office/drawing/2014/main" xmlns="" id="{6F04E1BD-6735-4A01-B639-F788C0F2B23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8">
              <a:extLst>
                <a:ext uri="{FF2B5EF4-FFF2-40B4-BE49-F238E27FC236}">
                  <a16:creationId xmlns:a16="http://schemas.microsoft.com/office/drawing/2014/main" xmlns="" id="{AC898E11-5718-4A4D-87A6-C30DBA5057A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9">
              <a:extLst>
                <a:ext uri="{FF2B5EF4-FFF2-40B4-BE49-F238E27FC236}">
                  <a16:creationId xmlns:a16="http://schemas.microsoft.com/office/drawing/2014/main" xmlns="" id="{84A51033-BDA2-4B27-8746-8DA4EFCED4A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20">
              <a:extLst>
                <a:ext uri="{FF2B5EF4-FFF2-40B4-BE49-F238E27FC236}">
                  <a16:creationId xmlns:a16="http://schemas.microsoft.com/office/drawing/2014/main" xmlns="" id="{784759D4-AE04-49AF-A4B8-64B4E1F78FB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21">
              <a:extLst>
                <a:ext uri="{FF2B5EF4-FFF2-40B4-BE49-F238E27FC236}">
                  <a16:creationId xmlns:a16="http://schemas.microsoft.com/office/drawing/2014/main" xmlns="" id="{692EC530-EEBF-4F46-83C8-C2672612E12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2">
              <a:extLst>
                <a:ext uri="{FF2B5EF4-FFF2-40B4-BE49-F238E27FC236}">
                  <a16:creationId xmlns:a16="http://schemas.microsoft.com/office/drawing/2014/main" xmlns="" id="{8BCF6E7C-7AD8-4400-B0F2-1C9A494E5EE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3">
              <a:extLst>
                <a:ext uri="{FF2B5EF4-FFF2-40B4-BE49-F238E27FC236}">
                  <a16:creationId xmlns:a16="http://schemas.microsoft.com/office/drawing/2014/main" xmlns="" id="{634A57B2-C66C-41BE-9957-C2F2F1F57AD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4">
              <a:extLst>
                <a:ext uri="{FF2B5EF4-FFF2-40B4-BE49-F238E27FC236}">
                  <a16:creationId xmlns:a16="http://schemas.microsoft.com/office/drawing/2014/main" xmlns="" id="{FDCF624D-9F58-46CF-990F-1F71575819F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5">
              <a:extLst>
                <a:ext uri="{FF2B5EF4-FFF2-40B4-BE49-F238E27FC236}">
                  <a16:creationId xmlns:a16="http://schemas.microsoft.com/office/drawing/2014/main" xmlns="" id="{3463A3D4-F18F-4A81-8CCF-EB518414ECF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xmlns="" id="{19CAFC65-F70F-4396-B111-A69DE1F19213}"/>
              </a:ext>
            </a:extLst>
          </p:cNvPr>
          <p:cNvSpPr>
            <a:spLocks noGrp="1"/>
          </p:cNvSpPr>
          <p:nvPr>
            <p:ph type="title"/>
          </p:nvPr>
        </p:nvSpPr>
        <p:spPr>
          <a:xfrm>
            <a:off x="1759287" y="798881"/>
            <a:ext cx="8673427" cy="1048945"/>
          </a:xfrm>
        </p:spPr>
        <p:txBody>
          <a:bodyPr>
            <a:normAutofit/>
          </a:bodyPr>
          <a:lstStyle/>
          <a:p>
            <a:r>
              <a:rPr lang="en-CA" b="1" dirty="0">
                <a:solidFill>
                  <a:schemeClr val="tx1"/>
                </a:solidFill>
              </a:rPr>
              <a:t>Staff Room “Lingo” </a:t>
            </a:r>
          </a:p>
        </p:txBody>
      </p:sp>
      <p:graphicFrame>
        <p:nvGraphicFramePr>
          <p:cNvPr id="5" name="Content Placeholder 2">
            <a:extLst>
              <a:ext uri="{FF2B5EF4-FFF2-40B4-BE49-F238E27FC236}">
                <a16:creationId xmlns:a16="http://schemas.microsoft.com/office/drawing/2014/main" xmlns="" id="{7DC76F98-5AE3-48F2-B79B-CA33CC5984CC}"/>
              </a:ext>
            </a:extLst>
          </p:cNvPr>
          <p:cNvGraphicFramePr>
            <a:graphicFrameLocks noGrp="1"/>
          </p:cNvGraphicFramePr>
          <p:nvPr>
            <p:ph idx="1"/>
            <p:extLst>
              <p:ext uri="{D42A27DB-BD31-4B8C-83A1-F6EECF244321}">
                <p14:modId xmlns:p14="http://schemas.microsoft.com/office/powerpoint/2010/main" val="2966891588"/>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72604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8357AA-1435-4256-A33A-6E8C02FA71F6}"/>
              </a:ext>
            </a:extLst>
          </p:cNvPr>
          <p:cNvSpPr>
            <a:spLocks noGrp="1"/>
          </p:cNvSpPr>
          <p:nvPr>
            <p:ph type="title"/>
          </p:nvPr>
        </p:nvSpPr>
        <p:spPr/>
        <p:txBody>
          <a:bodyPr>
            <a:normAutofit fontScale="90000"/>
          </a:bodyPr>
          <a:lstStyle/>
          <a:p>
            <a:r>
              <a:rPr lang="en-CA" b="1" dirty="0"/>
              <a:t>Effective Communication in </a:t>
            </a:r>
            <a:r>
              <a:rPr lang="en-CA" b="1" i="1" dirty="0"/>
              <a:t>Teaching &amp; Learning</a:t>
            </a:r>
          </a:p>
        </p:txBody>
      </p:sp>
      <p:sp>
        <p:nvSpPr>
          <p:cNvPr id="3" name="Content Placeholder 2">
            <a:extLst>
              <a:ext uri="{FF2B5EF4-FFF2-40B4-BE49-F238E27FC236}">
                <a16:creationId xmlns:a16="http://schemas.microsoft.com/office/drawing/2014/main" xmlns="" id="{54314AE6-CAF9-4113-9DAF-47F11496A28D}"/>
              </a:ext>
            </a:extLst>
          </p:cNvPr>
          <p:cNvSpPr>
            <a:spLocks noGrp="1"/>
          </p:cNvSpPr>
          <p:nvPr>
            <p:ph idx="1"/>
          </p:nvPr>
        </p:nvSpPr>
        <p:spPr>
          <a:xfrm>
            <a:off x="4724400" y="1"/>
            <a:ext cx="7467600" cy="6858000"/>
          </a:xfrm>
        </p:spPr>
        <p:txBody>
          <a:bodyPr>
            <a:normAutofit/>
          </a:bodyPr>
          <a:lstStyle/>
          <a:p>
            <a:pPr marL="0" indent="0">
              <a:buNone/>
            </a:pPr>
            <a:r>
              <a:rPr lang="en-CA" b="1" dirty="0"/>
              <a:t>Language matters in </a:t>
            </a:r>
            <a:r>
              <a:rPr lang="en-CA" b="1" u="sng" dirty="0"/>
              <a:t>teaching &amp;learning </a:t>
            </a:r>
            <a:r>
              <a:rPr lang="en-CA" b="1" dirty="0"/>
              <a:t>because: </a:t>
            </a:r>
            <a:endParaRPr lang="en-CA" dirty="0"/>
          </a:p>
          <a:p>
            <a:r>
              <a:rPr lang="en-CA" dirty="0"/>
              <a:t>It conveys energy, enthusiasm, information, meaning, understanding</a:t>
            </a:r>
          </a:p>
          <a:p>
            <a:r>
              <a:rPr lang="en-CA" dirty="0"/>
              <a:t>Information can be of life or death importance in your field – include everyone in the conversation.</a:t>
            </a:r>
          </a:p>
          <a:p>
            <a:r>
              <a:rPr lang="en-CA" dirty="0"/>
              <a:t>Different languages of our audience, including visual  (ELL, ASL, etc.)</a:t>
            </a:r>
          </a:p>
          <a:p>
            <a:r>
              <a:rPr lang="en-CA" dirty="0"/>
              <a:t>Different communication styles and literacy skills of facilitators, teachers and participants</a:t>
            </a:r>
          </a:p>
          <a:p>
            <a:r>
              <a:rPr lang="en-CA" dirty="0"/>
              <a:t>Materials you are using– are they accessible? (e.g. subtitles on videos, handouts in multiple formats?)</a:t>
            </a:r>
          </a:p>
          <a:p>
            <a:r>
              <a:rPr lang="en-CA" dirty="0"/>
              <a:t>It is constantly changing; new words, new medias, etc.</a:t>
            </a:r>
          </a:p>
          <a:p>
            <a:r>
              <a:rPr lang="en-CA" dirty="0"/>
              <a:t>Non-verbal communication</a:t>
            </a:r>
          </a:p>
          <a:p>
            <a:r>
              <a:rPr lang="en-CA" dirty="0"/>
              <a:t>Safety to ask questions. And answer them.  The value of asking better questions: “Always the beautiful answer who asks a more beautiful question.” – </a:t>
            </a:r>
            <a:r>
              <a:rPr lang="en-CA" dirty="0" err="1"/>
              <a:t>ee</a:t>
            </a:r>
            <a:r>
              <a:rPr lang="en-CA" dirty="0"/>
              <a:t> cummings</a:t>
            </a:r>
          </a:p>
        </p:txBody>
      </p:sp>
    </p:spTree>
    <p:extLst>
      <p:ext uri="{BB962C8B-B14F-4D97-AF65-F5344CB8AC3E}">
        <p14:creationId xmlns:p14="http://schemas.microsoft.com/office/powerpoint/2010/main" val="20227498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299961-7BED-46DD-9FE0-AC58C56E8612}"/>
              </a:ext>
            </a:extLst>
          </p:cNvPr>
          <p:cNvSpPr>
            <a:spLocks noGrp="1"/>
          </p:cNvSpPr>
          <p:nvPr>
            <p:ph type="title"/>
          </p:nvPr>
        </p:nvSpPr>
        <p:spPr>
          <a:xfrm>
            <a:off x="888631" y="2349925"/>
            <a:ext cx="3498979" cy="2456442"/>
          </a:xfrm>
        </p:spPr>
        <p:txBody>
          <a:bodyPr>
            <a:normAutofit/>
          </a:bodyPr>
          <a:lstStyle/>
          <a:p>
            <a:r>
              <a:rPr lang="en-CA" b="1" dirty="0"/>
              <a:t>2) Universal Design for Learning (UDL)</a:t>
            </a:r>
          </a:p>
        </p:txBody>
      </p:sp>
      <p:graphicFrame>
        <p:nvGraphicFramePr>
          <p:cNvPr id="6" name="Content Placeholder 3">
            <a:extLst>
              <a:ext uri="{FF2B5EF4-FFF2-40B4-BE49-F238E27FC236}">
                <a16:creationId xmlns:a16="http://schemas.microsoft.com/office/drawing/2014/main" xmlns="" id="{64D6B825-4E91-40FA-8893-9269EF6BABF6}"/>
              </a:ext>
            </a:extLst>
          </p:cNvPr>
          <p:cNvGraphicFramePr>
            <a:graphicFrameLocks noGrp="1"/>
          </p:cNvGraphicFramePr>
          <p:nvPr>
            <p:ph idx="1"/>
            <p:extLst>
              <p:ext uri="{D42A27DB-BD31-4B8C-83A1-F6EECF244321}">
                <p14:modId xmlns:p14="http://schemas.microsoft.com/office/powerpoint/2010/main" val="1312392813"/>
              </p:ext>
            </p:extLst>
          </p:nvPr>
        </p:nvGraphicFramePr>
        <p:xfrm>
          <a:off x="4893508" y="228600"/>
          <a:ext cx="7031792" cy="6457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31338647"/>
      </p:ext>
    </p:extLst>
  </p:cSld>
  <p:clrMapOvr>
    <a:overrideClrMapping bg1="dk1" tx1="lt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A4380AA-5DFF-4940-B915-4BD068218154}"/>
              </a:ext>
            </a:extLst>
          </p:cNvPr>
          <p:cNvSpPr>
            <a:spLocks noGrp="1"/>
          </p:cNvSpPr>
          <p:nvPr>
            <p:ph type="title"/>
          </p:nvPr>
        </p:nvSpPr>
        <p:spPr/>
        <p:txBody>
          <a:bodyPr/>
          <a:lstStyle/>
          <a:p>
            <a:r>
              <a:rPr lang="en-CA" b="1" dirty="0"/>
              <a:t>What is a UDL lesson plan?</a:t>
            </a:r>
          </a:p>
        </p:txBody>
      </p:sp>
      <p:sp>
        <p:nvSpPr>
          <p:cNvPr id="3" name="Content Placeholder 2">
            <a:extLst>
              <a:ext uri="{FF2B5EF4-FFF2-40B4-BE49-F238E27FC236}">
                <a16:creationId xmlns:a16="http://schemas.microsoft.com/office/drawing/2014/main" xmlns="" id="{1BD912DB-2D6D-43E4-8FBC-0DB341EC23C2}"/>
              </a:ext>
            </a:extLst>
          </p:cNvPr>
          <p:cNvSpPr>
            <a:spLocks noGrp="1"/>
          </p:cNvSpPr>
          <p:nvPr>
            <p:ph idx="1"/>
          </p:nvPr>
        </p:nvSpPr>
        <p:spPr>
          <a:xfrm>
            <a:off x="5160011" y="512239"/>
            <a:ext cx="6713334" cy="5957834"/>
          </a:xfrm>
        </p:spPr>
        <p:txBody>
          <a:bodyPr>
            <a:noAutofit/>
          </a:bodyPr>
          <a:lstStyle/>
          <a:p>
            <a:pPr marL="0" indent="0">
              <a:buNone/>
            </a:pPr>
            <a:r>
              <a:rPr lang="en-CA" sz="2400" dirty="0"/>
              <a:t>A </a:t>
            </a:r>
            <a:r>
              <a:rPr lang="en-CA" sz="2400" b="1" dirty="0"/>
              <a:t>lesson plan </a:t>
            </a:r>
            <a:r>
              <a:rPr lang="en-CA" sz="2400" dirty="0"/>
              <a:t>is an outline of what you intend to achieve during an educational/outreach experience.  It provides an overview of the information, resources and activities needed to organize an effective presentation or visit.</a:t>
            </a:r>
          </a:p>
          <a:p>
            <a:pPr marL="0" indent="0">
              <a:buNone/>
            </a:pPr>
            <a:endParaRPr lang="en-CA" sz="2400" dirty="0"/>
          </a:p>
          <a:p>
            <a:pPr marL="0" indent="0">
              <a:buNone/>
            </a:pPr>
            <a:r>
              <a:rPr lang="en-CA" sz="2400" dirty="0"/>
              <a:t>If you take a </a:t>
            </a:r>
            <a:r>
              <a:rPr lang="en-CA" sz="2400" b="1" dirty="0"/>
              <a:t>Universal Design for Learning </a:t>
            </a:r>
            <a:r>
              <a:rPr lang="en-CA" sz="2400" dirty="0"/>
              <a:t>approach you are including </a:t>
            </a:r>
            <a:r>
              <a:rPr lang="en-CA" sz="2400" b="1" dirty="0"/>
              <a:t>multiple means of engagement, representation and action &amp; expression </a:t>
            </a:r>
            <a:r>
              <a:rPr lang="en-CA" sz="2400" dirty="0"/>
              <a:t>to reach all learners. The core belief is that learning should be accessible for all.</a:t>
            </a:r>
          </a:p>
        </p:txBody>
      </p:sp>
    </p:spTree>
    <p:extLst>
      <p:ext uri="{BB962C8B-B14F-4D97-AF65-F5344CB8AC3E}">
        <p14:creationId xmlns:p14="http://schemas.microsoft.com/office/powerpoint/2010/main" val="2025491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xmlns="" id="{ED0729F1-ABF0-4A9E-8C03-5EE8FC12256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xmlns="" id="{C1A5E60E-2EE5-4070-9E95-A54C6097854D}"/>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5" name="Freeform 5">
              <a:extLst>
                <a:ext uri="{FF2B5EF4-FFF2-40B4-BE49-F238E27FC236}">
                  <a16:creationId xmlns:a16="http://schemas.microsoft.com/office/drawing/2014/main" xmlns="" id="{CA71CF87-9BBC-4AB0-878A-278ACC485C6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6">
              <a:extLst>
                <a:ext uri="{FF2B5EF4-FFF2-40B4-BE49-F238E27FC236}">
                  <a16:creationId xmlns:a16="http://schemas.microsoft.com/office/drawing/2014/main" xmlns="" id="{FE5EBBA9-9C02-488B-A575-6DBA738C6D9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7">
              <a:extLst>
                <a:ext uri="{FF2B5EF4-FFF2-40B4-BE49-F238E27FC236}">
                  <a16:creationId xmlns:a16="http://schemas.microsoft.com/office/drawing/2014/main" xmlns="" id="{4D65CEE0-F4D3-4F84-95C3-B77FF54F81C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8">
              <a:extLst>
                <a:ext uri="{FF2B5EF4-FFF2-40B4-BE49-F238E27FC236}">
                  <a16:creationId xmlns:a16="http://schemas.microsoft.com/office/drawing/2014/main" xmlns="" id="{F79A4F55-3FE9-4F18-B5E7-C5C944821F9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9">
              <a:extLst>
                <a:ext uri="{FF2B5EF4-FFF2-40B4-BE49-F238E27FC236}">
                  <a16:creationId xmlns:a16="http://schemas.microsoft.com/office/drawing/2014/main" xmlns="" id="{03697276-7E3D-4850-9A31-9C6F09450DA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xmlns="" id="{6E9014AE-1A87-44D4-A23D-8A593450B5A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1">
              <a:extLst>
                <a:ext uri="{FF2B5EF4-FFF2-40B4-BE49-F238E27FC236}">
                  <a16:creationId xmlns:a16="http://schemas.microsoft.com/office/drawing/2014/main" xmlns="" id="{387CC58F-4DDC-4D27-9DAE-F8C5492C213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xmlns="" id="{708F92F9-72F5-4C86-A495-5036739E91C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3">
              <a:extLst>
                <a:ext uri="{FF2B5EF4-FFF2-40B4-BE49-F238E27FC236}">
                  <a16:creationId xmlns:a16="http://schemas.microsoft.com/office/drawing/2014/main" xmlns="" id="{521E3EF7-F138-4E38-932D-521C3945439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xmlns="" id="{68FCAD62-290A-4076-924F-8800BC5AEE0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5">
              <a:extLst>
                <a:ext uri="{FF2B5EF4-FFF2-40B4-BE49-F238E27FC236}">
                  <a16:creationId xmlns:a16="http://schemas.microsoft.com/office/drawing/2014/main" xmlns="" id="{6BDDD9DF-794F-4A57-8C24-05CC3DC94EB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xmlns="" id="{884B02D8-D58B-4B5D-B13D-57E16C7561E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7">
              <a:extLst>
                <a:ext uri="{FF2B5EF4-FFF2-40B4-BE49-F238E27FC236}">
                  <a16:creationId xmlns:a16="http://schemas.microsoft.com/office/drawing/2014/main" xmlns="" id="{6F04E1BD-6735-4A01-B639-F788C0F2B23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8">
              <a:extLst>
                <a:ext uri="{FF2B5EF4-FFF2-40B4-BE49-F238E27FC236}">
                  <a16:creationId xmlns:a16="http://schemas.microsoft.com/office/drawing/2014/main" xmlns="" id="{AC898E11-5718-4A4D-87A6-C30DBA5057A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19">
              <a:extLst>
                <a:ext uri="{FF2B5EF4-FFF2-40B4-BE49-F238E27FC236}">
                  <a16:creationId xmlns:a16="http://schemas.microsoft.com/office/drawing/2014/main" xmlns="" id="{84A51033-BDA2-4B27-8746-8DA4EFCED4A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0">
              <a:extLst>
                <a:ext uri="{FF2B5EF4-FFF2-40B4-BE49-F238E27FC236}">
                  <a16:creationId xmlns:a16="http://schemas.microsoft.com/office/drawing/2014/main" xmlns="" id="{784759D4-AE04-49AF-A4B8-64B4E1F78FB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1">
              <a:extLst>
                <a:ext uri="{FF2B5EF4-FFF2-40B4-BE49-F238E27FC236}">
                  <a16:creationId xmlns:a16="http://schemas.microsoft.com/office/drawing/2014/main" xmlns="" id="{692EC530-EEBF-4F46-83C8-C2672612E12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2">
              <a:extLst>
                <a:ext uri="{FF2B5EF4-FFF2-40B4-BE49-F238E27FC236}">
                  <a16:creationId xmlns:a16="http://schemas.microsoft.com/office/drawing/2014/main" xmlns="" id="{8BCF6E7C-7AD8-4400-B0F2-1C9A494E5EE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3">
              <a:extLst>
                <a:ext uri="{FF2B5EF4-FFF2-40B4-BE49-F238E27FC236}">
                  <a16:creationId xmlns:a16="http://schemas.microsoft.com/office/drawing/2014/main" xmlns="" id="{634A57B2-C66C-41BE-9957-C2F2F1F57AD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4">
              <a:extLst>
                <a:ext uri="{FF2B5EF4-FFF2-40B4-BE49-F238E27FC236}">
                  <a16:creationId xmlns:a16="http://schemas.microsoft.com/office/drawing/2014/main" xmlns="" id="{FDCF624D-9F58-46CF-990F-1F71575819F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Freeform 25">
              <a:extLst>
                <a:ext uri="{FF2B5EF4-FFF2-40B4-BE49-F238E27FC236}">
                  <a16:creationId xmlns:a16="http://schemas.microsoft.com/office/drawing/2014/main" xmlns="" id="{3463A3D4-F18F-4A81-8CCF-EB518414ECF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4" name="Title 3">
            <a:extLst>
              <a:ext uri="{FF2B5EF4-FFF2-40B4-BE49-F238E27FC236}">
                <a16:creationId xmlns:a16="http://schemas.microsoft.com/office/drawing/2014/main" xmlns="" id="{44A6B95A-94F2-43FB-9CB2-73155A665B6D}"/>
              </a:ext>
            </a:extLst>
          </p:cNvPr>
          <p:cNvSpPr>
            <a:spLocks noGrp="1"/>
          </p:cNvSpPr>
          <p:nvPr>
            <p:ph type="title"/>
          </p:nvPr>
        </p:nvSpPr>
        <p:spPr>
          <a:xfrm>
            <a:off x="1759287" y="798881"/>
            <a:ext cx="8673427" cy="1048945"/>
          </a:xfrm>
        </p:spPr>
        <p:txBody>
          <a:bodyPr>
            <a:normAutofit/>
          </a:bodyPr>
          <a:lstStyle/>
          <a:p>
            <a:r>
              <a:rPr lang="en-CA" b="1" dirty="0">
                <a:solidFill>
                  <a:schemeClr val="tx1"/>
                </a:solidFill>
              </a:rPr>
              <a:t>What we will explore today…</a:t>
            </a:r>
          </a:p>
        </p:txBody>
      </p:sp>
      <p:graphicFrame>
        <p:nvGraphicFramePr>
          <p:cNvPr id="7" name="Content Placeholder 4">
            <a:extLst>
              <a:ext uri="{FF2B5EF4-FFF2-40B4-BE49-F238E27FC236}">
                <a16:creationId xmlns:a16="http://schemas.microsoft.com/office/drawing/2014/main" xmlns="" id="{B36B9D43-F2F6-40AC-A745-FA1268C577DE}"/>
              </a:ext>
            </a:extLst>
          </p:cNvPr>
          <p:cNvGraphicFramePr>
            <a:graphicFrameLocks noGrp="1"/>
          </p:cNvGraphicFramePr>
          <p:nvPr>
            <p:ph idx="1"/>
            <p:extLst>
              <p:ext uri="{D42A27DB-BD31-4B8C-83A1-F6EECF244321}">
                <p14:modId xmlns:p14="http://schemas.microsoft.com/office/powerpoint/2010/main" val="1558347892"/>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46454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AD8B8E-782C-4051-87E8-1BAB4AD0E412}"/>
              </a:ext>
            </a:extLst>
          </p:cNvPr>
          <p:cNvSpPr>
            <a:spLocks noGrp="1"/>
          </p:cNvSpPr>
          <p:nvPr>
            <p:ph type="title"/>
          </p:nvPr>
        </p:nvSpPr>
        <p:spPr>
          <a:xfrm>
            <a:off x="888631" y="2352026"/>
            <a:ext cx="3501197" cy="1707356"/>
          </a:xfrm>
        </p:spPr>
        <p:txBody>
          <a:bodyPr/>
          <a:lstStyle/>
          <a:p>
            <a:r>
              <a:rPr lang="en-CA" sz="4000" b="1" dirty="0"/>
              <a:t>Let’s Review…</a:t>
            </a:r>
            <a:r>
              <a:rPr lang="en-CA" b="1" dirty="0"/>
              <a:t/>
            </a:r>
            <a:br>
              <a:rPr lang="en-CA" b="1" dirty="0"/>
            </a:br>
            <a:endParaRPr lang="en-CA" b="1" dirty="0"/>
          </a:p>
        </p:txBody>
      </p:sp>
      <p:graphicFrame>
        <p:nvGraphicFramePr>
          <p:cNvPr id="5" name="Content Placeholder 4">
            <a:extLst>
              <a:ext uri="{FF2B5EF4-FFF2-40B4-BE49-F238E27FC236}">
                <a16:creationId xmlns:a16="http://schemas.microsoft.com/office/drawing/2014/main" xmlns="" id="{319AF956-2B51-4B52-8E93-0075971E79AF}"/>
              </a:ext>
            </a:extLst>
          </p:cNvPr>
          <p:cNvGraphicFramePr>
            <a:graphicFrameLocks noGrp="1"/>
          </p:cNvGraphicFramePr>
          <p:nvPr>
            <p:ph idx="1"/>
            <p:extLst>
              <p:ext uri="{D42A27DB-BD31-4B8C-83A1-F6EECF244321}">
                <p14:modId xmlns:p14="http://schemas.microsoft.com/office/powerpoint/2010/main" val="993842322"/>
              </p:ext>
            </p:extLst>
          </p:nvPr>
        </p:nvGraphicFramePr>
        <p:xfrm>
          <a:off x="5110163" y="251791"/>
          <a:ext cx="6275387" cy="633453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 Placeholder 3">
            <a:extLst>
              <a:ext uri="{FF2B5EF4-FFF2-40B4-BE49-F238E27FC236}">
                <a16:creationId xmlns:a16="http://schemas.microsoft.com/office/drawing/2014/main" xmlns="" id="{632B8FEB-6A5F-4988-B857-BB3487D02058}"/>
              </a:ext>
            </a:extLst>
          </p:cNvPr>
          <p:cNvSpPr>
            <a:spLocks noGrp="1"/>
          </p:cNvSpPr>
          <p:nvPr>
            <p:ph type="body" sz="half" idx="2"/>
          </p:nvPr>
        </p:nvSpPr>
        <p:spPr>
          <a:xfrm>
            <a:off x="888631" y="3713018"/>
            <a:ext cx="3501197" cy="1088332"/>
          </a:xfrm>
        </p:spPr>
        <p:txBody>
          <a:bodyPr/>
          <a:lstStyle/>
          <a:p>
            <a:r>
              <a:rPr lang="en-CA" b="1" dirty="0"/>
              <a:t>Basic Lesson Template for Schools and Communities</a:t>
            </a:r>
            <a:endParaRPr lang="en-CA" dirty="0"/>
          </a:p>
        </p:txBody>
      </p:sp>
    </p:spTree>
    <p:extLst>
      <p:ext uri="{BB962C8B-B14F-4D97-AF65-F5344CB8AC3E}">
        <p14:creationId xmlns:p14="http://schemas.microsoft.com/office/powerpoint/2010/main" val="3447929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5A0F6D9-C39E-4D91-8C2E-A35C31636FE4}"/>
              </a:ext>
            </a:extLst>
          </p:cNvPr>
          <p:cNvSpPr>
            <a:spLocks noGrp="1"/>
          </p:cNvSpPr>
          <p:nvPr>
            <p:ph type="title"/>
          </p:nvPr>
        </p:nvSpPr>
        <p:spPr>
          <a:xfrm>
            <a:off x="888631" y="2349925"/>
            <a:ext cx="3498979" cy="2456442"/>
          </a:xfrm>
        </p:spPr>
        <p:txBody>
          <a:bodyPr>
            <a:normAutofit fontScale="90000"/>
          </a:bodyPr>
          <a:lstStyle/>
          <a:p>
            <a:r>
              <a:rPr lang="en-CA" b="1"/>
              <a:t>What ingredients are essential for success?</a:t>
            </a:r>
            <a:endParaRPr lang="en-CA" b="1" dirty="0"/>
          </a:p>
        </p:txBody>
      </p:sp>
      <p:sp>
        <p:nvSpPr>
          <p:cNvPr id="3" name="Content Placeholder 2">
            <a:extLst>
              <a:ext uri="{FF2B5EF4-FFF2-40B4-BE49-F238E27FC236}">
                <a16:creationId xmlns:a16="http://schemas.microsoft.com/office/drawing/2014/main" xmlns="" id="{6EDF5037-C289-4E1F-8B31-04E3DE532757}"/>
              </a:ext>
            </a:extLst>
          </p:cNvPr>
          <p:cNvSpPr>
            <a:spLocks noGrp="1"/>
          </p:cNvSpPr>
          <p:nvPr>
            <p:ph idx="1"/>
          </p:nvPr>
        </p:nvSpPr>
        <p:spPr>
          <a:xfrm>
            <a:off x="5118447" y="803185"/>
            <a:ext cx="6962717" cy="5819287"/>
          </a:xfrm>
        </p:spPr>
        <p:txBody>
          <a:bodyPr>
            <a:normAutofit/>
          </a:bodyPr>
          <a:lstStyle/>
          <a:p>
            <a:r>
              <a:rPr lang="en-CA" dirty="0"/>
              <a:t>Professionalism. In your industry, the information you present has to be </a:t>
            </a:r>
            <a:r>
              <a:rPr lang="en-CA" b="1" dirty="0"/>
              <a:t>accurate</a:t>
            </a:r>
            <a:r>
              <a:rPr lang="en-CA" b="1" i="1" dirty="0"/>
              <a:t>. </a:t>
            </a:r>
            <a:r>
              <a:rPr lang="en-CA" i="1" dirty="0"/>
              <a:t>If you make a mistake, you will take responsibility for it. Follow up with the necessary steps. </a:t>
            </a:r>
          </a:p>
          <a:p>
            <a:r>
              <a:rPr lang="en-CA" dirty="0"/>
              <a:t>It includes </a:t>
            </a:r>
            <a:r>
              <a:rPr lang="en-CA" b="1" dirty="0"/>
              <a:t>multiple methods </a:t>
            </a:r>
            <a:r>
              <a:rPr lang="en-CA" dirty="0"/>
              <a:t>of instruction and engagement for all learners. It has to be inclusive in design, varied activity and use accessible language, </a:t>
            </a:r>
            <a:r>
              <a:rPr lang="en-CA" dirty="0" err="1"/>
              <a:t>i.e</a:t>
            </a:r>
            <a:r>
              <a:rPr lang="en-CA" dirty="0"/>
              <a:t>, everyone is involved and can learn.</a:t>
            </a:r>
          </a:p>
          <a:p>
            <a:r>
              <a:rPr lang="en-CA" dirty="0"/>
              <a:t>It should be something </a:t>
            </a:r>
            <a:r>
              <a:rPr lang="en-CA" b="1" dirty="0"/>
              <a:t>you feel OK </a:t>
            </a:r>
            <a:r>
              <a:rPr lang="en-CA" dirty="0"/>
              <a:t>doing. If not take responsibility and speak to a supervisor to find solutions.</a:t>
            </a:r>
          </a:p>
          <a:p>
            <a:r>
              <a:rPr lang="en-CA" b="1" dirty="0"/>
              <a:t>Good pacing</a:t>
            </a:r>
            <a:r>
              <a:rPr lang="en-CA" dirty="0"/>
              <a:t> – read your audience, and understand attention span/context. A strong beginning, middle and end.</a:t>
            </a:r>
          </a:p>
          <a:p>
            <a:r>
              <a:rPr lang="en-CA" dirty="0"/>
              <a:t>Material has to be </a:t>
            </a:r>
            <a:r>
              <a:rPr lang="en-CA" b="1" dirty="0"/>
              <a:t>appropriate level </a:t>
            </a:r>
            <a:r>
              <a:rPr lang="en-CA" dirty="0"/>
              <a:t>for audience</a:t>
            </a:r>
          </a:p>
          <a:p>
            <a:r>
              <a:rPr lang="en-CA" b="1" dirty="0"/>
              <a:t>Safety. </a:t>
            </a:r>
            <a:r>
              <a:rPr lang="en-CA" dirty="0"/>
              <a:t>It has to be considerate/compassionate and sensitive. Participants and staff need to feel ‘safe’.</a:t>
            </a:r>
          </a:p>
        </p:txBody>
      </p:sp>
    </p:spTree>
    <p:extLst>
      <p:ext uri="{BB962C8B-B14F-4D97-AF65-F5344CB8AC3E}">
        <p14:creationId xmlns:p14="http://schemas.microsoft.com/office/powerpoint/2010/main" val="25911732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75627FE-0AC5-4349-AC08-45A58BEC9B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F87AAF7B-2090-475D-9C3E-FDC03DD87A8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xmlns="" id="{F2DCEC33-4B31-44BC-99CB-9E4845DC4C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xmlns="" id="{204E0A10-D288-4B22-87A1-737B0A37D1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9A3E042E-4911-425A-84BB-04BF90D07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3A49226D-3129-4C5A-9641-3D03BEEA79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9CC3C315-B515-4DD8-AC22-9D8417B37F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1A961828-F78F-4D56-A98E-037806C637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739D4F9D-3728-42C1-8302-452D51321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B4D9647E-354D-4CA8-B4A7-39172E5EAC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A3EC74E0-5222-4ACC-BCEC-1AA189D3BC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C0AE72B4-084D-42E6-ABED-5FD4650D4B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C9D1F5DD-8D50-4098-8D2B-10E2847527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D48F3941-C3C7-4589-AA46-067F6BB2D0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C16BBE9A-4BE3-4401-82C5-8041DB14E5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06180330-CCD3-4D14-A652-D60C28252D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616C90F6-4133-43A5-B47C-7750FE2819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D7C03F90-E828-4414-8A53-92069FFB68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6ADDE443-75AA-4F32-A2EE-272C4347CE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ACD281C1-1D59-453F-A33A-D83E39EB06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60217FAC-29FE-4D6B-9BB4-FF41AA756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0D3CC33A-6E36-4A72-9965-8E20FB05D1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F128F04E-05CD-4035-A32B-6E9ABAB931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xmlns="" id="{BC2574CF-1D35-4994-87BD-5A3378E1A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806257EF-0EC9-4451-9D36-DB6C3F286729}"/>
              </a:ext>
            </a:extLst>
          </p:cNvPr>
          <p:cNvSpPr>
            <a:spLocks noGrp="1"/>
          </p:cNvSpPr>
          <p:nvPr>
            <p:ph type="title"/>
          </p:nvPr>
        </p:nvSpPr>
        <p:spPr>
          <a:xfrm>
            <a:off x="645459" y="960120"/>
            <a:ext cx="3865695" cy="4171278"/>
          </a:xfrm>
        </p:spPr>
        <p:txBody>
          <a:bodyPr>
            <a:normAutofit/>
          </a:bodyPr>
          <a:lstStyle/>
          <a:p>
            <a:pPr algn="r"/>
            <a:r>
              <a:rPr lang="en-CA" sz="4400" b="1">
                <a:solidFill>
                  <a:schemeClr val="tx1"/>
                </a:solidFill>
              </a:rPr>
              <a:t/>
            </a:r>
            <a:br>
              <a:rPr lang="en-CA" sz="4400" b="1">
                <a:solidFill>
                  <a:schemeClr val="tx1"/>
                </a:solidFill>
              </a:rPr>
            </a:br>
            <a:r>
              <a:rPr lang="en-CA" sz="4400" b="1">
                <a:solidFill>
                  <a:schemeClr val="tx1"/>
                </a:solidFill>
              </a:rPr>
              <a:t>Who/what is it for?</a:t>
            </a:r>
            <a:br>
              <a:rPr lang="en-CA" sz="4400" b="1">
                <a:solidFill>
                  <a:schemeClr val="tx1"/>
                </a:solidFill>
              </a:rPr>
            </a:br>
            <a:r>
              <a:rPr lang="en-CA" sz="4400" b="1">
                <a:solidFill>
                  <a:schemeClr val="tx1"/>
                </a:solidFill>
              </a:rPr>
              <a:t/>
            </a:r>
            <a:br>
              <a:rPr lang="en-CA" sz="4400" b="1">
                <a:solidFill>
                  <a:schemeClr val="tx1"/>
                </a:solidFill>
              </a:rPr>
            </a:br>
            <a:endParaRPr lang="en-CA" sz="4400" b="1">
              <a:solidFill>
                <a:schemeClr val="tx1"/>
              </a:solidFill>
            </a:endParaRPr>
          </a:p>
        </p:txBody>
      </p:sp>
      <p:cxnSp>
        <p:nvCxnSpPr>
          <p:cNvPr id="35" name="Straight Connector 34">
            <a:extLst>
              <a:ext uri="{FF2B5EF4-FFF2-40B4-BE49-F238E27FC236}">
                <a16:creationId xmlns:a16="http://schemas.microsoft.com/office/drawing/2014/main" xmlns="" id="{68B6AB33-DFE6-4FE4-94FE-C9E25424AD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4875AE3C-35DE-4C24-9EB5-B6F362B3E593}"/>
              </a:ext>
            </a:extLst>
          </p:cNvPr>
          <p:cNvSpPr>
            <a:spLocks noGrp="1"/>
          </p:cNvSpPr>
          <p:nvPr>
            <p:ph idx="1"/>
          </p:nvPr>
        </p:nvSpPr>
        <p:spPr>
          <a:xfrm>
            <a:off x="4983163" y="565149"/>
            <a:ext cx="6927849" cy="4843463"/>
          </a:xfrm>
        </p:spPr>
        <p:txBody>
          <a:bodyPr>
            <a:normAutofit/>
          </a:bodyPr>
          <a:lstStyle/>
          <a:p>
            <a:pPr>
              <a:lnSpc>
                <a:spcPct val="110000"/>
              </a:lnSpc>
            </a:pPr>
            <a:r>
              <a:rPr lang="en-CA" sz="1700" dirty="0"/>
              <a:t>It is </a:t>
            </a:r>
            <a:r>
              <a:rPr lang="en-CA" sz="1700" i="1" dirty="0"/>
              <a:t>for </a:t>
            </a:r>
            <a:r>
              <a:rPr lang="en-CA" sz="1700" b="1" dirty="0"/>
              <a:t>instructors/facilitators </a:t>
            </a:r>
            <a:r>
              <a:rPr lang="en-CA" sz="1700" dirty="0"/>
              <a:t>to help them deliver with more comfort and ease.</a:t>
            </a:r>
          </a:p>
          <a:p>
            <a:pPr>
              <a:lnSpc>
                <a:spcPct val="110000"/>
              </a:lnSpc>
            </a:pPr>
            <a:r>
              <a:rPr lang="en-CA" sz="1700" dirty="0"/>
              <a:t>It is for </a:t>
            </a:r>
            <a:r>
              <a:rPr lang="en-CA" sz="1700" b="1" dirty="0"/>
              <a:t>accountability</a:t>
            </a:r>
            <a:r>
              <a:rPr lang="en-CA" sz="1700" dirty="0"/>
              <a:t> and </a:t>
            </a:r>
            <a:r>
              <a:rPr lang="en-CA" sz="1700" b="1" dirty="0"/>
              <a:t>communication</a:t>
            </a:r>
            <a:r>
              <a:rPr lang="en-CA" sz="1700" dirty="0"/>
              <a:t>.</a:t>
            </a:r>
          </a:p>
          <a:p>
            <a:pPr>
              <a:lnSpc>
                <a:spcPct val="110000"/>
              </a:lnSpc>
            </a:pPr>
            <a:r>
              <a:rPr lang="en-CA" sz="1700" dirty="0"/>
              <a:t>It designed to help </a:t>
            </a:r>
            <a:r>
              <a:rPr lang="en-CA" sz="1700" b="1" dirty="0"/>
              <a:t>maximize student learning</a:t>
            </a:r>
            <a:r>
              <a:rPr lang="en-CA" sz="1700" dirty="0"/>
              <a:t>.</a:t>
            </a:r>
          </a:p>
          <a:p>
            <a:pPr>
              <a:lnSpc>
                <a:spcPct val="110000"/>
              </a:lnSpc>
            </a:pPr>
            <a:r>
              <a:rPr lang="en-CA" sz="1700" dirty="0"/>
              <a:t>It is to help </a:t>
            </a:r>
            <a:r>
              <a:rPr lang="en-CA" sz="1700" b="1" dirty="0"/>
              <a:t>focus</a:t>
            </a:r>
            <a:r>
              <a:rPr lang="en-CA" sz="1700" dirty="0"/>
              <a:t> content and delivery.</a:t>
            </a:r>
          </a:p>
          <a:p>
            <a:pPr marL="0" indent="0">
              <a:lnSpc>
                <a:spcPct val="110000"/>
              </a:lnSpc>
              <a:buNone/>
            </a:pPr>
            <a:endParaRPr lang="en-CA" sz="1700" dirty="0"/>
          </a:p>
          <a:p>
            <a:pPr marL="0" indent="0">
              <a:lnSpc>
                <a:spcPct val="110000"/>
              </a:lnSpc>
              <a:buNone/>
            </a:pPr>
            <a:r>
              <a:rPr lang="en-CA" sz="1700" dirty="0"/>
              <a:t>A lesson plan should be a working document. Something that is evolving and flexible and adaptable to different groups, contexts, facilitators, locations (e.g. one size does not fit all).</a:t>
            </a:r>
          </a:p>
          <a:p>
            <a:pPr>
              <a:lnSpc>
                <a:spcPct val="110000"/>
              </a:lnSpc>
            </a:pPr>
            <a:endParaRPr lang="en-CA" sz="1700" dirty="0"/>
          </a:p>
        </p:txBody>
      </p:sp>
    </p:spTree>
    <p:extLst>
      <p:ext uri="{BB962C8B-B14F-4D97-AF65-F5344CB8AC3E}">
        <p14:creationId xmlns:p14="http://schemas.microsoft.com/office/powerpoint/2010/main" val="22533421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xmlns="" id="{D75627FE-0AC5-4349-AC08-45A58BEC9B8C}"/>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F87AAF7B-2090-475D-9C3E-FDC03DD87A88}"/>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xmlns="" id="{F2DCEC33-4B31-44BC-99CB-9E4845DC4C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12" name="Freeform 6">
              <a:extLst>
                <a:ext uri="{FF2B5EF4-FFF2-40B4-BE49-F238E27FC236}">
                  <a16:creationId xmlns:a16="http://schemas.microsoft.com/office/drawing/2014/main" xmlns="" id="{204E0A10-D288-4B22-87A1-737B0A37D18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9A3E042E-4911-425A-84BB-04BF90D0770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3A49226D-3129-4C5A-9641-3D03BEEA79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9CC3C315-B515-4DD8-AC22-9D8417B37F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1A961828-F78F-4D56-A98E-037806C637B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bg1">
                  <a:alpha val="35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739D4F9D-3728-42C1-8302-452D51321C5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B4D9647E-354D-4CA8-B4A7-39172E5EAC1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A3EC74E0-5222-4ACC-BCEC-1AA189D3BCF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C0AE72B4-084D-42E6-ABED-5FD4650D4B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C9D1F5DD-8D50-4098-8D2B-10E28475275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D48F3941-C3C7-4589-AA46-067F6BB2D06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C16BBE9A-4BE3-4401-82C5-8041DB14E5B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06180330-CCD3-4D14-A652-D60C28252D8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616C90F6-4133-43A5-B47C-7750FE28190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D7C03F90-E828-4414-8A53-92069FFB686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bg1">
                  <a:alpha val="35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6ADDE443-75AA-4F32-A2EE-272C4347CE0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bg1">
                  <a:alpha val="35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ACD281C1-1D59-453F-A33A-D83E39EB063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60217FAC-29FE-4D6B-9BB4-FF41AA7565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0D3CC33A-6E36-4A72-9965-8E20FB05D10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F128F04E-05CD-4035-A32B-6E9ABAB9314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bg1">
                  <a:alpha val="35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3" name="Rectangle 32">
            <a:extLst>
              <a:ext uri="{FF2B5EF4-FFF2-40B4-BE49-F238E27FC236}">
                <a16:creationId xmlns:a16="http://schemas.microsoft.com/office/drawing/2014/main" xmlns="" id="{BC2574CF-1D35-4994-87BD-5A3378E1AB3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57883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xmlns="" id="{19DE7850-56D5-4079-9A27-3C4BBBC1E479}"/>
              </a:ext>
            </a:extLst>
          </p:cNvPr>
          <p:cNvSpPr>
            <a:spLocks noGrp="1"/>
          </p:cNvSpPr>
          <p:nvPr>
            <p:ph type="title"/>
          </p:nvPr>
        </p:nvSpPr>
        <p:spPr>
          <a:xfrm>
            <a:off x="75695" y="946659"/>
            <a:ext cx="3865695" cy="4171278"/>
          </a:xfrm>
        </p:spPr>
        <p:txBody>
          <a:bodyPr>
            <a:normAutofit/>
          </a:bodyPr>
          <a:lstStyle/>
          <a:p>
            <a:pPr algn="r"/>
            <a:r>
              <a:rPr lang="en-CA" sz="4400" b="1" dirty="0">
                <a:solidFill>
                  <a:schemeClr val="tx1"/>
                </a:solidFill>
              </a:rPr>
              <a:t>Why bother?</a:t>
            </a:r>
          </a:p>
        </p:txBody>
      </p:sp>
      <p:cxnSp>
        <p:nvCxnSpPr>
          <p:cNvPr id="35" name="Straight Connector 34">
            <a:extLst>
              <a:ext uri="{FF2B5EF4-FFF2-40B4-BE49-F238E27FC236}">
                <a16:creationId xmlns:a16="http://schemas.microsoft.com/office/drawing/2014/main" xmlns="" id="{68B6AB33-DFE6-4FE4-94FE-C9E25424AD16}"/>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a:off x="4752263" y="1200150"/>
            <a:ext cx="0" cy="3543972"/>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xmlns="" id="{CE798484-4B0A-48E4-9F85-2A7DED325659}"/>
              </a:ext>
            </a:extLst>
          </p:cNvPr>
          <p:cNvSpPr>
            <a:spLocks noGrp="1"/>
          </p:cNvSpPr>
          <p:nvPr>
            <p:ph idx="1"/>
          </p:nvPr>
        </p:nvSpPr>
        <p:spPr>
          <a:xfrm>
            <a:off x="4959350" y="255011"/>
            <a:ext cx="7156955" cy="5892801"/>
          </a:xfrm>
        </p:spPr>
        <p:txBody>
          <a:bodyPr>
            <a:normAutofit fontScale="85000" lnSpcReduction="10000"/>
          </a:bodyPr>
          <a:lstStyle/>
          <a:p>
            <a:pPr>
              <a:lnSpc>
                <a:spcPct val="110000"/>
              </a:lnSpc>
            </a:pPr>
            <a:r>
              <a:rPr lang="en-CA" sz="2400" dirty="0"/>
              <a:t>A set of guidelines to help you feel prepared/deliver a quality and </a:t>
            </a:r>
            <a:r>
              <a:rPr lang="en-CA" sz="2400" b="1" dirty="0"/>
              <a:t>inclusive experience </a:t>
            </a:r>
            <a:r>
              <a:rPr lang="en-CA" sz="2400" dirty="0"/>
              <a:t>for all (having a plan </a:t>
            </a:r>
            <a:r>
              <a:rPr lang="en-CA" sz="2400" i="1" dirty="0"/>
              <a:t>really</a:t>
            </a:r>
            <a:r>
              <a:rPr lang="en-CA" sz="2400" dirty="0"/>
              <a:t> helps!).</a:t>
            </a:r>
          </a:p>
          <a:p>
            <a:pPr>
              <a:lnSpc>
                <a:spcPct val="110000"/>
              </a:lnSpc>
            </a:pPr>
            <a:r>
              <a:rPr lang="en-CA" sz="2400" dirty="0"/>
              <a:t>‘Walk your talk’ – i.e. if you’re encouraging others to be prepared, this is demonstrated in your approach and style through modelling. </a:t>
            </a:r>
          </a:p>
          <a:p>
            <a:pPr>
              <a:lnSpc>
                <a:spcPct val="110000"/>
              </a:lnSpc>
            </a:pPr>
            <a:r>
              <a:rPr lang="en-CA" sz="2400" dirty="0"/>
              <a:t>Short time to make an impression and fit in a great deal of content. It helps with time management, especially during fast paced lessons/visits. </a:t>
            </a:r>
          </a:p>
          <a:p>
            <a:pPr>
              <a:lnSpc>
                <a:spcPct val="110000"/>
              </a:lnSpc>
            </a:pPr>
            <a:r>
              <a:rPr lang="en-CA" sz="2400" dirty="0"/>
              <a:t>When you have all the ‘details’ sorted, it leaves more room for fun!</a:t>
            </a:r>
          </a:p>
          <a:p>
            <a:pPr>
              <a:lnSpc>
                <a:spcPct val="110000"/>
              </a:lnSpc>
            </a:pPr>
            <a:r>
              <a:rPr lang="en-CA" sz="2400" dirty="0"/>
              <a:t>Public safety/education/awareness</a:t>
            </a:r>
          </a:p>
          <a:p>
            <a:pPr>
              <a:lnSpc>
                <a:spcPct val="110000"/>
              </a:lnSpc>
            </a:pPr>
            <a:r>
              <a:rPr lang="en-CA" sz="2400" dirty="0"/>
              <a:t>Resources – opportunities for partnerships, grants/funding</a:t>
            </a:r>
          </a:p>
          <a:p>
            <a:pPr>
              <a:lnSpc>
                <a:spcPct val="110000"/>
              </a:lnSpc>
            </a:pPr>
            <a:r>
              <a:rPr lang="en-CA" sz="2400" dirty="0"/>
              <a:t>Remember your own reasons and motivations for doing this work helps you be more intentional and purposeful.</a:t>
            </a:r>
          </a:p>
          <a:p>
            <a:pPr>
              <a:lnSpc>
                <a:spcPct val="110000"/>
              </a:lnSpc>
            </a:pPr>
            <a:endParaRPr lang="en-CA" sz="1300" dirty="0"/>
          </a:p>
          <a:p>
            <a:pPr>
              <a:lnSpc>
                <a:spcPct val="110000"/>
              </a:lnSpc>
              <a:buFontTx/>
              <a:buChar char="-"/>
            </a:pPr>
            <a:endParaRPr lang="en-CA" sz="1300" dirty="0"/>
          </a:p>
        </p:txBody>
      </p:sp>
    </p:spTree>
    <p:extLst>
      <p:ext uri="{BB962C8B-B14F-4D97-AF65-F5344CB8AC3E}">
        <p14:creationId xmlns:p14="http://schemas.microsoft.com/office/powerpoint/2010/main" val="4021401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9F8192-726F-4FF5-A6F7-168321C82418}"/>
              </a:ext>
            </a:extLst>
          </p:cNvPr>
          <p:cNvSpPr>
            <a:spLocks noGrp="1"/>
          </p:cNvSpPr>
          <p:nvPr>
            <p:ph type="title"/>
          </p:nvPr>
        </p:nvSpPr>
        <p:spPr/>
        <p:txBody>
          <a:bodyPr/>
          <a:lstStyle/>
          <a:p>
            <a:r>
              <a:rPr lang="en-CA" b="1" dirty="0"/>
              <a:t>In summary</a:t>
            </a:r>
            <a:r>
              <a:rPr lang="en-CA" dirty="0"/>
              <a:t>…</a:t>
            </a:r>
          </a:p>
        </p:txBody>
      </p:sp>
      <p:sp>
        <p:nvSpPr>
          <p:cNvPr id="3" name="Text Placeholder 2">
            <a:extLst>
              <a:ext uri="{FF2B5EF4-FFF2-40B4-BE49-F238E27FC236}">
                <a16:creationId xmlns:a16="http://schemas.microsoft.com/office/drawing/2014/main" xmlns="" id="{CF63D3A9-713A-4E58-9E8E-F648EC4B6A1D}"/>
              </a:ext>
            </a:extLst>
          </p:cNvPr>
          <p:cNvSpPr>
            <a:spLocks noGrp="1"/>
          </p:cNvSpPr>
          <p:nvPr>
            <p:ph type="body" idx="1"/>
          </p:nvPr>
        </p:nvSpPr>
        <p:spPr/>
        <p:txBody>
          <a:bodyPr/>
          <a:lstStyle/>
          <a:p>
            <a:r>
              <a:rPr lang="en-CA" dirty="0"/>
              <a:t>Your plan should include:</a:t>
            </a:r>
          </a:p>
        </p:txBody>
      </p:sp>
      <p:sp>
        <p:nvSpPr>
          <p:cNvPr id="4" name="Content Placeholder 3">
            <a:extLst>
              <a:ext uri="{FF2B5EF4-FFF2-40B4-BE49-F238E27FC236}">
                <a16:creationId xmlns:a16="http://schemas.microsoft.com/office/drawing/2014/main" xmlns="" id="{4E07A563-AC05-4216-A29C-0BED73A2133E}"/>
              </a:ext>
            </a:extLst>
          </p:cNvPr>
          <p:cNvSpPr>
            <a:spLocks noGrp="1"/>
          </p:cNvSpPr>
          <p:nvPr>
            <p:ph sz="half" idx="2"/>
          </p:nvPr>
        </p:nvSpPr>
        <p:spPr>
          <a:xfrm>
            <a:off x="4743450" y="1488984"/>
            <a:ext cx="7181849" cy="3880031"/>
          </a:xfrm>
        </p:spPr>
        <p:txBody>
          <a:bodyPr>
            <a:normAutofit lnSpcReduction="10000"/>
          </a:bodyPr>
          <a:lstStyle/>
          <a:p>
            <a:r>
              <a:rPr lang="en-CA" sz="2400" dirty="0"/>
              <a:t>Accurate and up to date information</a:t>
            </a:r>
          </a:p>
          <a:p>
            <a:r>
              <a:rPr lang="en-CA" sz="2400" dirty="0"/>
              <a:t>A learning goal/outcome</a:t>
            </a:r>
          </a:p>
          <a:p>
            <a:r>
              <a:rPr lang="en-CA" sz="2400" dirty="0"/>
              <a:t>Inclusive and accessible activities</a:t>
            </a:r>
          </a:p>
          <a:p>
            <a:r>
              <a:rPr lang="en-CA" sz="2400" dirty="0"/>
              <a:t>Appropriateness of content and lesson timing</a:t>
            </a:r>
          </a:p>
          <a:p>
            <a:r>
              <a:rPr lang="en-CA" sz="2400" dirty="0"/>
              <a:t>Compassion and respect of boundaries</a:t>
            </a:r>
          </a:p>
          <a:p>
            <a:r>
              <a:rPr lang="en-CA" sz="2400" dirty="0"/>
              <a:t>An opening ‘hook’/closing </a:t>
            </a:r>
          </a:p>
          <a:p>
            <a:r>
              <a:rPr lang="en-CA" sz="2400" dirty="0"/>
              <a:t>Opportunities for ‘check-ins’/assessment </a:t>
            </a:r>
          </a:p>
          <a:p>
            <a:endParaRPr lang="en-CA" dirty="0"/>
          </a:p>
          <a:p>
            <a:endParaRPr lang="en-CA" dirty="0"/>
          </a:p>
          <a:p>
            <a:pPr marL="0" indent="0">
              <a:buNone/>
            </a:pPr>
            <a:endParaRPr lang="en-CA" dirty="0"/>
          </a:p>
          <a:p>
            <a:endParaRPr lang="en-CA" dirty="0"/>
          </a:p>
        </p:txBody>
      </p:sp>
      <p:sp>
        <p:nvSpPr>
          <p:cNvPr id="5" name="Text Placeholder 4">
            <a:extLst>
              <a:ext uri="{FF2B5EF4-FFF2-40B4-BE49-F238E27FC236}">
                <a16:creationId xmlns:a16="http://schemas.microsoft.com/office/drawing/2014/main" xmlns="" id="{30ADE516-D61A-425E-854F-FE5ACE610E8C}"/>
              </a:ext>
            </a:extLst>
          </p:cNvPr>
          <p:cNvSpPr>
            <a:spLocks noGrp="1"/>
          </p:cNvSpPr>
          <p:nvPr>
            <p:ph type="body" sz="quarter" idx="3"/>
          </p:nvPr>
        </p:nvSpPr>
        <p:spPr>
          <a:xfrm>
            <a:off x="5125960" y="5369015"/>
            <a:ext cx="6264414" cy="685800"/>
          </a:xfrm>
        </p:spPr>
        <p:txBody>
          <a:bodyPr/>
          <a:lstStyle/>
          <a:p>
            <a:r>
              <a:rPr lang="en-CA" dirty="0"/>
              <a:t>What makes it even better?</a:t>
            </a:r>
          </a:p>
        </p:txBody>
      </p:sp>
    </p:spTree>
    <p:extLst>
      <p:ext uri="{BB962C8B-B14F-4D97-AF65-F5344CB8AC3E}">
        <p14:creationId xmlns:p14="http://schemas.microsoft.com/office/powerpoint/2010/main" val="42113849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E28AE2-E7B8-48D5-8D94-272F05154270}"/>
              </a:ext>
            </a:extLst>
          </p:cNvPr>
          <p:cNvSpPr>
            <a:spLocks noGrp="1"/>
          </p:cNvSpPr>
          <p:nvPr>
            <p:ph type="title"/>
          </p:nvPr>
        </p:nvSpPr>
        <p:spPr/>
        <p:txBody>
          <a:bodyPr/>
          <a:lstStyle/>
          <a:p>
            <a:r>
              <a:rPr lang="en-CA" b="1" dirty="0"/>
              <a:t>A collaborative approach</a:t>
            </a:r>
          </a:p>
        </p:txBody>
      </p:sp>
      <p:sp>
        <p:nvSpPr>
          <p:cNvPr id="3" name="Text Placeholder 2">
            <a:extLst>
              <a:ext uri="{FF2B5EF4-FFF2-40B4-BE49-F238E27FC236}">
                <a16:creationId xmlns:a16="http://schemas.microsoft.com/office/drawing/2014/main" xmlns="" id="{A73B16D0-CE10-4911-A97A-05D81B8D7D61}"/>
              </a:ext>
            </a:extLst>
          </p:cNvPr>
          <p:cNvSpPr>
            <a:spLocks noGrp="1"/>
          </p:cNvSpPr>
          <p:nvPr>
            <p:ph type="body" idx="1"/>
          </p:nvPr>
        </p:nvSpPr>
        <p:spPr/>
        <p:txBody>
          <a:bodyPr/>
          <a:lstStyle/>
          <a:p>
            <a:r>
              <a:rPr lang="en-CA" dirty="0"/>
              <a:t>The creator/writer of lesson plan</a:t>
            </a:r>
          </a:p>
        </p:txBody>
      </p:sp>
      <p:sp>
        <p:nvSpPr>
          <p:cNvPr id="4" name="Content Placeholder 3">
            <a:extLst>
              <a:ext uri="{FF2B5EF4-FFF2-40B4-BE49-F238E27FC236}">
                <a16:creationId xmlns:a16="http://schemas.microsoft.com/office/drawing/2014/main" xmlns="" id="{C7361039-3436-44F1-A0F8-BF738A00A951}"/>
              </a:ext>
            </a:extLst>
          </p:cNvPr>
          <p:cNvSpPr>
            <a:spLocks noGrp="1"/>
          </p:cNvSpPr>
          <p:nvPr>
            <p:ph sz="half" idx="2"/>
          </p:nvPr>
        </p:nvSpPr>
        <p:spPr>
          <a:xfrm>
            <a:off x="5125305" y="1488985"/>
            <a:ext cx="6845022" cy="2176902"/>
          </a:xfrm>
        </p:spPr>
        <p:txBody>
          <a:bodyPr>
            <a:normAutofit fontScale="92500" lnSpcReduction="20000"/>
          </a:bodyPr>
          <a:lstStyle/>
          <a:p>
            <a:r>
              <a:rPr lang="en-CA" dirty="0"/>
              <a:t>Brings a wide range of tools/ideas/previous experience/philosophy/education and teaching experience</a:t>
            </a:r>
          </a:p>
          <a:p>
            <a:r>
              <a:rPr lang="en-CA" dirty="0"/>
              <a:t>Must consider the unique nature of each context</a:t>
            </a:r>
          </a:p>
          <a:p>
            <a:r>
              <a:rPr lang="en-CA" dirty="0"/>
              <a:t>Can assist with research and liaise with venue</a:t>
            </a:r>
          </a:p>
          <a:p>
            <a:r>
              <a:rPr lang="en-CA" dirty="0"/>
              <a:t>Imbed choice and variety into plans, take a UDL approach</a:t>
            </a:r>
          </a:p>
          <a:p>
            <a:r>
              <a:rPr lang="en-CA" dirty="0"/>
              <a:t>Must work alongside (consider needs of) teachers and learners</a:t>
            </a:r>
          </a:p>
          <a:p>
            <a:endParaRPr lang="en-CA" dirty="0"/>
          </a:p>
        </p:txBody>
      </p:sp>
      <p:sp>
        <p:nvSpPr>
          <p:cNvPr id="5" name="Text Placeholder 4">
            <a:extLst>
              <a:ext uri="{FF2B5EF4-FFF2-40B4-BE49-F238E27FC236}">
                <a16:creationId xmlns:a16="http://schemas.microsoft.com/office/drawing/2014/main" xmlns="" id="{10E71072-CD07-4BEB-9938-6B475D6B5B69}"/>
              </a:ext>
            </a:extLst>
          </p:cNvPr>
          <p:cNvSpPr>
            <a:spLocks noGrp="1"/>
          </p:cNvSpPr>
          <p:nvPr>
            <p:ph type="body" sz="quarter" idx="3"/>
          </p:nvPr>
        </p:nvSpPr>
        <p:spPr/>
        <p:txBody>
          <a:bodyPr/>
          <a:lstStyle/>
          <a:p>
            <a:r>
              <a:rPr lang="en-CA" dirty="0"/>
              <a:t>The facilitator(S)</a:t>
            </a:r>
          </a:p>
        </p:txBody>
      </p:sp>
      <p:sp>
        <p:nvSpPr>
          <p:cNvPr id="6" name="Content Placeholder 5">
            <a:extLst>
              <a:ext uri="{FF2B5EF4-FFF2-40B4-BE49-F238E27FC236}">
                <a16:creationId xmlns:a16="http://schemas.microsoft.com/office/drawing/2014/main" xmlns="" id="{4C9A6C5E-7B03-4EFB-8148-6FDCC5D1828F}"/>
              </a:ext>
            </a:extLst>
          </p:cNvPr>
          <p:cNvSpPr>
            <a:spLocks noGrp="1"/>
          </p:cNvSpPr>
          <p:nvPr>
            <p:ph sz="quarter" idx="4"/>
          </p:nvPr>
        </p:nvSpPr>
        <p:spPr>
          <a:xfrm>
            <a:off x="5118446" y="4351686"/>
            <a:ext cx="6845021" cy="2403443"/>
          </a:xfrm>
        </p:spPr>
        <p:txBody>
          <a:bodyPr>
            <a:normAutofit fontScale="92500" lnSpcReduction="20000"/>
          </a:bodyPr>
          <a:lstStyle/>
          <a:p>
            <a:r>
              <a:rPr lang="en-CA" dirty="0"/>
              <a:t>Must contribute when possible – consistent feedback – how did this work?</a:t>
            </a:r>
          </a:p>
          <a:p>
            <a:r>
              <a:rPr lang="en-CA" dirty="0"/>
              <a:t>Personalize when possible to help with comfort/motivation</a:t>
            </a:r>
          </a:p>
          <a:p>
            <a:r>
              <a:rPr lang="en-CA" dirty="0"/>
              <a:t>If team-teaching, having clear roles and clearly communicating with partner – work to your strengths in lesson plan. Use it. Adapt as necessary. </a:t>
            </a:r>
          </a:p>
          <a:p>
            <a:r>
              <a:rPr lang="en-CA" dirty="0"/>
              <a:t>Advocate for your ideas. Be willing to be flexible.</a:t>
            </a:r>
          </a:p>
          <a:p>
            <a:endParaRPr lang="en-CA" dirty="0"/>
          </a:p>
          <a:p>
            <a:endParaRPr lang="en-CA" dirty="0"/>
          </a:p>
          <a:p>
            <a:pPr marL="0" indent="0">
              <a:buNone/>
            </a:pPr>
            <a:endParaRPr lang="en-CA" dirty="0"/>
          </a:p>
          <a:p>
            <a:endParaRPr lang="en-CA" dirty="0"/>
          </a:p>
        </p:txBody>
      </p:sp>
    </p:spTree>
    <p:extLst>
      <p:ext uri="{BB962C8B-B14F-4D97-AF65-F5344CB8AC3E}">
        <p14:creationId xmlns:p14="http://schemas.microsoft.com/office/powerpoint/2010/main" val="35913404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91232C-97DC-4B17-935D-445BD16D1739}"/>
              </a:ext>
            </a:extLst>
          </p:cNvPr>
          <p:cNvSpPr>
            <a:spLocks noGrp="1"/>
          </p:cNvSpPr>
          <p:nvPr>
            <p:ph type="title"/>
          </p:nvPr>
        </p:nvSpPr>
        <p:spPr/>
        <p:txBody>
          <a:bodyPr>
            <a:normAutofit/>
          </a:bodyPr>
          <a:lstStyle/>
          <a:p>
            <a:r>
              <a:rPr lang="en-CA" b="1" dirty="0"/>
              <a:t>Collaboration continued…</a:t>
            </a:r>
          </a:p>
        </p:txBody>
      </p:sp>
      <p:sp>
        <p:nvSpPr>
          <p:cNvPr id="3" name="Text Placeholder 2">
            <a:extLst>
              <a:ext uri="{FF2B5EF4-FFF2-40B4-BE49-F238E27FC236}">
                <a16:creationId xmlns:a16="http://schemas.microsoft.com/office/drawing/2014/main" xmlns="" id="{B8AD5124-D5ED-416A-99A8-FE7FD36358A9}"/>
              </a:ext>
            </a:extLst>
          </p:cNvPr>
          <p:cNvSpPr>
            <a:spLocks noGrp="1"/>
          </p:cNvSpPr>
          <p:nvPr>
            <p:ph type="body" idx="1"/>
          </p:nvPr>
        </p:nvSpPr>
        <p:spPr>
          <a:xfrm>
            <a:off x="5125305" y="104365"/>
            <a:ext cx="6265088" cy="685800"/>
          </a:xfrm>
        </p:spPr>
        <p:txBody>
          <a:bodyPr/>
          <a:lstStyle/>
          <a:p>
            <a:r>
              <a:rPr lang="en-CA" dirty="0"/>
              <a:t>the teacher/venue/hosts</a:t>
            </a:r>
          </a:p>
        </p:txBody>
      </p:sp>
      <p:sp>
        <p:nvSpPr>
          <p:cNvPr id="4" name="Content Placeholder 3">
            <a:extLst>
              <a:ext uri="{FF2B5EF4-FFF2-40B4-BE49-F238E27FC236}">
                <a16:creationId xmlns:a16="http://schemas.microsoft.com/office/drawing/2014/main" xmlns="" id="{7DEF5EF0-FD60-470D-80F8-18EB855AA2AD}"/>
              </a:ext>
            </a:extLst>
          </p:cNvPr>
          <p:cNvSpPr>
            <a:spLocks noGrp="1"/>
          </p:cNvSpPr>
          <p:nvPr>
            <p:ph sz="half" idx="2"/>
          </p:nvPr>
        </p:nvSpPr>
        <p:spPr>
          <a:xfrm>
            <a:off x="4682837" y="609601"/>
            <a:ext cx="7509164" cy="2460496"/>
          </a:xfrm>
        </p:spPr>
        <p:txBody>
          <a:bodyPr>
            <a:normAutofit fontScale="85000" lnSpcReduction="10000"/>
          </a:bodyPr>
          <a:lstStyle/>
          <a:p>
            <a:r>
              <a:rPr lang="en-CA" dirty="0"/>
              <a:t>Find out as much as you can beforehand. Be aware of instructions, prior knowledge, curriculum/learning expectations, their needs. Is this the ‘regular’ teacher?</a:t>
            </a:r>
          </a:p>
          <a:p>
            <a:r>
              <a:rPr lang="en-CA" dirty="0"/>
              <a:t>Make use of teacher and support staff with clear plans for how you intend to include them embedded into the plan (but please discuss it with them!). </a:t>
            </a:r>
          </a:p>
          <a:p>
            <a:r>
              <a:rPr lang="en-CA" dirty="0"/>
              <a:t>Risk assessment attached to plan (if required)</a:t>
            </a:r>
          </a:p>
          <a:p>
            <a:r>
              <a:rPr lang="en-CA" dirty="0"/>
              <a:t>Ask for what you need! Room set up/ location/tech/supplies/curriculum</a:t>
            </a:r>
          </a:p>
        </p:txBody>
      </p:sp>
      <p:sp>
        <p:nvSpPr>
          <p:cNvPr id="5" name="Text Placeholder 4">
            <a:extLst>
              <a:ext uri="{FF2B5EF4-FFF2-40B4-BE49-F238E27FC236}">
                <a16:creationId xmlns:a16="http://schemas.microsoft.com/office/drawing/2014/main" xmlns="" id="{6F3F4BC5-C5B7-47EC-B559-5DD4EC449DD8}"/>
              </a:ext>
            </a:extLst>
          </p:cNvPr>
          <p:cNvSpPr>
            <a:spLocks noGrp="1"/>
          </p:cNvSpPr>
          <p:nvPr>
            <p:ph type="body" sz="quarter" idx="3"/>
          </p:nvPr>
        </p:nvSpPr>
        <p:spPr>
          <a:xfrm>
            <a:off x="5097078" y="3006102"/>
            <a:ext cx="6264414" cy="588061"/>
          </a:xfrm>
        </p:spPr>
        <p:txBody>
          <a:bodyPr/>
          <a:lstStyle/>
          <a:p>
            <a:r>
              <a:rPr lang="en-CA" dirty="0"/>
              <a:t>the students/participants</a:t>
            </a:r>
          </a:p>
        </p:txBody>
      </p:sp>
      <p:sp>
        <p:nvSpPr>
          <p:cNvPr id="6" name="Content Placeholder 5">
            <a:extLst>
              <a:ext uri="{FF2B5EF4-FFF2-40B4-BE49-F238E27FC236}">
                <a16:creationId xmlns:a16="http://schemas.microsoft.com/office/drawing/2014/main" xmlns="" id="{69099BFF-2FE3-4B01-9509-D51E4D3A4610}"/>
              </a:ext>
            </a:extLst>
          </p:cNvPr>
          <p:cNvSpPr>
            <a:spLocks noGrp="1"/>
          </p:cNvSpPr>
          <p:nvPr>
            <p:ph sz="quarter" idx="4"/>
          </p:nvPr>
        </p:nvSpPr>
        <p:spPr>
          <a:xfrm>
            <a:off x="4682836" y="3572470"/>
            <a:ext cx="7509164" cy="3181165"/>
          </a:xfrm>
        </p:spPr>
        <p:txBody>
          <a:bodyPr>
            <a:normAutofit fontScale="85000" lnSpcReduction="10000"/>
          </a:bodyPr>
          <a:lstStyle/>
          <a:p>
            <a:r>
              <a:rPr lang="en-CA" sz="2000" dirty="0"/>
              <a:t>Finding ways to develop some success criteria together.</a:t>
            </a:r>
          </a:p>
          <a:p>
            <a:r>
              <a:rPr lang="en-CA" sz="2000" dirty="0"/>
              <a:t> Volunteers/participation</a:t>
            </a:r>
          </a:p>
          <a:p>
            <a:r>
              <a:rPr lang="en-CA" sz="2000" dirty="0"/>
              <a:t>Being sensitive to their individual needs (not everyone wants to get up and participate!). Consider this in your planning.</a:t>
            </a:r>
          </a:p>
          <a:p>
            <a:r>
              <a:rPr lang="en-CA" sz="2000" dirty="0"/>
              <a:t>Allow room for choice, flexibility to linger on their interests, questions, natural curiosity</a:t>
            </a:r>
          </a:p>
          <a:p>
            <a:r>
              <a:rPr lang="en-CA" sz="2000" dirty="0"/>
              <a:t>Student feedback or being involved in the design process?</a:t>
            </a:r>
          </a:p>
        </p:txBody>
      </p:sp>
    </p:spTree>
    <p:extLst>
      <p:ext uri="{BB962C8B-B14F-4D97-AF65-F5344CB8AC3E}">
        <p14:creationId xmlns:p14="http://schemas.microsoft.com/office/powerpoint/2010/main" val="35841865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7C6E470-42DA-4C29-A459-3D944EE2359D}"/>
              </a:ext>
            </a:extLst>
          </p:cNvPr>
          <p:cNvSpPr>
            <a:spLocks noGrp="1"/>
          </p:cNvSpPr>
          <p:nvPr>
            <p:ph type="title"/>
          </p:nvPr>
        </p:nvSpPr>
        <p:spPr/>
        <p:txBody>
          <a:bodyPr>
            <a:normAutofit fontScale="90000"/>
          </a:bodyPr>
          <a:lstStyle/>
          <a:p>
            <a:r>
              <a:rPr lang="en-CA" b="1" dirty="0"/>
              <a:t>What to do if things don’t go according to plan?</a:t>
            </a:r>
          </a:p>
        </p:txBody>
      </p:sp>
      <p:sp>
        <p:nvSpPr>
          <p:cNvPr id="3" name="Content Placeholder 2">
            <a:extLst>
              <a:ext uri="{FF2B5EF4-FFF2-40B4-BE49-F238E27FC236}">
                <a16:creationId xmlns:a16="http://schemas.microsoft.com/office/drawing/2014/main" xmlns="" id="{AD1CD961-92B2-42B0-94C4-E81BCDF8738F}"/>
              </a:ext>
            </a:extLst>
          </p:cNvPr>
          <p:cNvSpPr>
            <a:spLocks noGrp="1"/>
          </p:cNvSpPr>
          <p:nvPr>
            <p:ph idx="1"/>
          </p:nvPr>
        </p:nvSpPr>
        <p:spPr>
          <a:xfrm>
            <a:off x="5118447" y="803185"/>
            <a:ext cx="6281873" cy="5650623"/>
          </a:xfrm>
        </p:spPr>
        <p:txBody>
          <a:bodyPr/>
          <a:lstStyle/>
          <a:p>
            <a:r>
              <a:rPr lang="en-CA" dirty="0"/>
              <a:t>My equipment doesn’t show up or work.</a:t>
            </a:r>
          </a:p>
          <a:p>
            <a:r>
              <a:rPr lang="en-CA" dirty="0"/>
              <a:t>Something is inaccurate in the plan/my delivery?</a:t>
            </a:r>
          </a:p>
          <a:p>
            <a:r>
              <a:rPr lang="en-CA" dirty="0"/>
              <a:t>The location changes and impacts my plan.</a:t>
            </a:r>
          </a:p>
          <a:p>
            <a:r>
              <a:rPr lang="en-CA" dirty="0"/>
              <a:t>There is a kid who just won’t stop talking!</a:t>
            </a:r>
          </a:p>
          <a:p>
            <a:r>
              <a:rPr lang="en-CA" dirty="0"/>
              <a:t>The teacher leaves me alone in the classroom without any staff support and students are challenging me.</a:t>
            </a:r>
          </a:p>
          <a:p>
            <a:r>
              <a:rPr lang="en-CA" dirty="0"/>
              <a:t>I forget the lesson plan.</a:t>
            </a:r>
          </a:p>
          <a:p>
            <a:r>
              <a:rPr lang="en-CA" dirty="0"/>
              <a:t>I got the wrong lesson plan.</a:t>
            </a:r>
          </a:p>
          <a:p>
            <a:r>
              <a:rPr lang="en-CA" dirty="0"/>
              <a:t>I’m embarrassed by the tasks in the lesson plan.</a:t>
            </a:r>
          </a:p>
          <a:p>
            <a:r>
              <a:rPr lang="en-CA" dirty="0"/>
              <a:t>I didn’t have time to prepare a lesson plan.</a:t>
            </a:r>
          </a:p>
          <a:p>
            <a:r>
              <a:rPr lang="en-CA" dirty="0"/>
              <a:t>The video won’t play.</a:t>
            </a:r>
          </a:p>
          <a:p>
            <a:r>
              <a:rPr lang="en-CA" dirty="0"/>
              <a:t>The audience is laughing in places I didn’t want them to and isn’t taking me/this seriously.</a:t>
            </a:r>
          </a:p>
          <a:p>
            <a:pPr marL="0" indent="0">
              <a:buNone/>
            </a:pPr>
            <a:endParaRPr lang="en-CA" dirty="0"/>
          </a:p>
        </p:txBody>
      </p:sp>
    </p:spTree>
    <p:extLst>
      <p:ext uri="{BB962C8B-B14F-4D97-AF65-F5344CB8AC3E}">
        <p14:creationId xmlns:p14="http://schemas.microsoft.com/office/powerpoint/2010/main" val="35105310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1DE4E1-DA7F-413B-87CB-E43BFB5E0261}"/>
              </a:ext>
            </a:extLst>
          </p:cNvPr>
          <p:cNvSpPr>
            <a:spLocks noGrp="1"/>
          </p:cNvSpPr>
          <p:nvPr>
            <p:ph type="title"/>
          </p:nvPr>
        </p:nvSpPr>
        <p:spPr>
          <a:xfrm>
            <a:off x="888631" y="2349925"/>
            <a:ext cx="3498979" cy="2456442"/>
          </a:xfrm>
        </p:spPr>
        <p:txBody>
          <a:bodyPr>
            <a:normAutofit/>
          </a:bodyPr>
          <a:lstStyle/>
          <a:p>
            <a:r>
              <a:rPr lang="en-CA" b="1" dirty="0"/>
              <a:t>3) Technology &amp; Social Media</a:t>
            </a:r>
          </a:p>
        </p:txBody>
      </p:sp>
      <p:graphicFrame>
        <p:nvGraphicFramePr>
          <p:cNvPr id="6" name="Content Placeholder 3">
            <a:extLst>
              <a:ext uri="{FF2B5EF4-FFF2-40B4-BE49-F238E27FC236}">
                <a16:creationId xmlns:a16="http://schemas.microsoft.com/office/drawing/2014/main" xmlns="" id="{34EFD939-7B21-4CE8-863D-03744C9A6D17}"/>
              </a:ext>
            </a:extLst>
          </p:cNvPr>
          <p:cNvGraphicFramePr>
            <a:graphicFrameLocks noGrp="1"/>
          </p:cNvGraphicFramePr>
          <p:nvPr>
            <p:ph idx="1"/>
            <p:extLst>
              <p:ext uri="{D42A27DB-BD31-4B8C-83A1-F6EECF244321}">
                <p14:modId xmlns:p14="http://schemas.microsoft.com/office/powerpoint/2010/main" val="2747919031"/>
              </p:ext>
            </p:extLst>
          </p:nvPr>
        </p:nvGraphicFramePr>
        <p:xfrm>
          <a:off x="4686300" y="-133350"/>
          <a:ext cx="7505700" cy="7600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8959682"/>
      </p:ext>
    </p:extLst>
  </p:cSld>
  <p:clrMapOvr>
    <a:overrideClrMapping bg1="dk1" tx1="lt1" bg2="dk2" tx2="lt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xmlns="" id="{29831267-5CAE-41B8-A1CC-66FE1628A6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437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xmlns="" id="{379EE808-85F9-455B-B8F9-FBE90075FBB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xmlns="" id="{C89DCC09-ED44-478A-8F79-A02EBAF7A5A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8E2E2454-5C03-4173-B8FE-1AB94658D4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2E8C684E-09F3-4317-A7D3-3D18C35931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C5505EC4-4943-4963-98E8-69AF3FDF031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4562C7B8-8AFB-4DDB-B72F-284990D5C42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C3443E48-282C-4250-A466-0EC71FB9E12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E1DA5A47-4EF3-4987-A0B2-0D48C03004C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B97C0249-6965-4479-85DD-65D339807E2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593CC77F-968A-4E39-A274-8278279149D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1238E5CF-CAEC-4B5C-9DB6-A40F03FB3A1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BBD96636-6E63-4D65-A35C-92653FC483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8D56D53D-1432-4D95-B0DD-3799916FD8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415107AD-3A21-4847-8F6C-C4062927631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74B4AC16-93AF-4037-B469-BD1BAB95C9C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57AEC385-0F84-4743-A483-0E971144639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90B47478-85F0-4BCA-9C98-48B633FD5A0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C8F8E9C6-76DE-42DF-9CD7-B9789CDE150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660FFC41-5F89-4B42-913F-7FB17806367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1B956442-7A16-4B5B-908F-D69FC0A9337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xmlns="" id="{B54D797E-632B-4287-907B-A96D2CCBF42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xmlns="" id="{BF7D9703-D82B-498D-AA68-475F298FAA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xmlns="" id="{F8D580F2-1EDA-4B5F-98EB-EF8F18E9B7CF}"/>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xmlns="" id="{E0F2EADF-2A67-482F-B290-DED5172BB68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dirty="0"/>
            </a:p>
          </p:txBody>
        </p:sp>
        <p:sp>
          <p:nvSpPr>
            <p:cNvPr id="35" name="Isosceles Triangle 22">
              <a:extLst>
                <a:ext uri="{FF2B5EF4-FFF2-40B4-BE49-F238E27FC236}">
                  <a16:creationId xmlns:a16="http://schemas.microsoft.com/office/drawing/2014/main" xmlns="" id="{39BCFDA0-B04D-4835-A135-02F8969F338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xmlns="" id="{6DD3C0B8-C176-40C2-93F5-670E2BAC7DF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a:extLst>
              <a:ext uri="{FF2B5EF4-FFF2-40B4-BE49-F238E27FC236}">
                <a16:creationId xmlns:a16="http://schemas.microsoft.com/office/drawing/2014/main" xmlns="" id="{1AA51D8C-9A72-463D-9D14-4D3A31B90C64}"/>
              </a:ext>
            </a:extLst>
          </p:cNvPr>
          <p:cNvSpPr>
            <a:spLocks noGrp="1"/>
          </p:cNvSpPr>
          <p:nvPr>
            <p:ph type="title"/>
          </p:nvPr>
        </p:nvSpPr>
        <p:spPr>
          <a:xfrm>
            <a:off x="888631" y="2349925"/>
            <a:ext cx="3498979" cy="2456442"/>
          </a:xfrm>
        </p:spPr>
        <p:txBody>
          <a:bodyPr>
            <a:normAutofit/>
          </a:bodyPr>
          <a:lstStyle/>
          <a:p>
            <a:r>
              <a:rPr lang="en-CA" b="1" dirty="0"/>
              <a:t>4) Stories. Lived experience.</a:t>
            </a:r>
          </a:p>
        </p:txBody>
      </p:sp>
      <p:sp>
        <p:nvSpPr>
          <p:cNvPr id="3" name="Content Placeholder 2">
            <a:extLst>
              <a:ext uri="{FF2B5EF4-FFF2-40B4-BE49-F238E27FC236}">
                <a16:creationId xmlns:a16="http://schemas.microsoft.com/office/drawing/2014/main" xmlns="" id="{66511E6A-BC52-4096-AE41-18B721470A5A}"/>
              </a:ext>
            </a:extLst>
          </p:cNvPr>
          <p:cNvSpPr>
            <a:spLocks noGrp="1"/>
          </p:cNvSpPr>
          <p:nvPr>
            <p:ph idx="1"/>
          </p:nvPr>
        </p:nvSpPr>
        <p:spPr>
          <a:xfrm>
            <a:off x="4533660" y="9524"/>
            <a:ext cx="7628178" cy="7286626"/>
          </a:xfrm>
        </p:spPr>
        <p:txBody>
          <a:bodyPr>
            <a:normAutofit/>
          </a:bodyPr>
          <a:lstStyle/>
          <a:p>
            <a:r>
              <a:rPr lang="en-CA" dirty="0"/>
              <a:t>Adult educators are guided to build upon and acknowledge learners’ previous life experience, skills, talents, and use those as a foundation for the lesson.  Helps build connection/motivation.</a:t>
            </a:r>
          </a:p>
          <a:p>
            <a:r>
              <a:rPr lang="en-CA" dirty="0"/>
              <a:t>Keep in mind with children and adolescents too. When possible, get a sense of what previous experience they’ve had with a topic.</a:t>
            </a:r>
          </a:p>
          <a:p>
            <a:r>
              <a:rPr lang="en-CA" dirty="0"/>
              <a:t>Student-centered, celebratory, authentic learning.</a:t>
            </a:r>
          </a:p>
          <a:p>
            <a:pPr marL="0" indent="0">
              <a:buNone/>
            </a:pPr>
            <a:r>
              <a:rPr lang="en-CA" dirty="0"/>
              <a:t>You might try:</a:t>
            </a:r>
          </a:p>
          <a:p>
            <a:pPr marL="0" indent="0">
              <a:buNone/>
            </a:pPr>
            <a:r>
              <a:rPr lang="en-CA" dirty="0"/>
              <a:t>A pre-visit online questionnaire </a:t>
            </a:r>
          </a:p>
          <a:p>
            <a:pPr marL="0" indent="0">
              <a:buNone/>
            </a:pPr>
            <a:r>
              <a:rPr lang="en-CA" dirty="0"/>
              <a:t>A check-in when you arrive (e.g.  </a:t>
            </a:r>
            <a:r>
              <a:rPr lang="en-CA" dirty="0" err="1"/>
              <a:t>ipad</a:t>
            </a:r>
            <a:r>
              <a:rPr lang="en-CA" dirty="0"/>
              <a:t> app/quiz) or more traditional approach (hands-up if you’ve ever…), etc.</a:t>
            </a:r>
          </a:p>
          <a:p>
            <a:pPr marL="0" indent="0">
              <a:buNone/>
            </a:pPr>
            <a:endParaRPr lang="en-CA" dirty="0"/>
          </a:p>
          <a:p>
            <a:pPr marL="0" indent="0">
              <a:buNone/>
            </a:pPr>
            <a:r>
              <a:rPr lang="en-CA" dirty="0"/>
              <a:t>Also, “who is at the table?” in program planning an important consideration for inclusivity and diversity. Recognizing which voices are not being heard.</a:t>
            </a:r>
          </a:p>
          <a:p>
            <a:pPr marL="0" indent="0">
              <a:buNone/>
            </a:pPr>
            <a:endParaRPr lang="en-CA" dirty="0"/>
          </a:p>
        </p:txBody>
      </p:sp>
    </p:spTree>
    <p:extLst>
      <p:ext uri="{BB962C8B-B14F-4D97-AF65-F5344CB8AC3E}">
        <p14:creationId xmlns:p14="http://schemas.microsoft.com/office/powerpoint/2010/main" val="294245636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B5C2C2E-69EA-4A19-8951-B4BCBD875A54}"/>
              </a:ext>
            </a:extLst>
          </p:cNvPr>
          <p:cNvSpPr>
            <a:spLocks noGrp="1"/>
          </p:cNvSpPr>
          <p:nvPr>
            <p:ph type="title"/>
          </p:nvPr>
        </p:nvSpPr>
        <p:spPr/>
        <p:txBody>
          <a:bodyPr/>
          <a:lstStyle/>
          <a:p>
            <a:r>
              <a:rPr lang="en-CA" b="1" dirty="0"/>
              <a:t>My work</a:t>
            </a:r>
          </a:p>
        </p:txBody>
      </p:sp>
      <p:sp>
        <p:nvSpPr>
          <p:cNvPr id="3" name="Content Placeholder 2">
            <a:extLst>
              <a:ext uri="{FF2B5EF4-FFF2-40B4-BE49-F238E27FC236}">
                <a16:creationId xmlns:a16="http://schemas.microsoft.com/office/drawing/2014/main" xmlns="" id="{614A35E8-8346-44F9-820A-9C0483B534DA}"/>
              </a:ext>
            </a:extLst>
          </p:cNvPr>
          <p:cNvSpPr>
            <a:spLocks noGrp="1"/>
          </p:cNvSpPr>
          <p:nvPr>
            <p:ph idx="1"/>
          </p:nvPr>
        </p:nvSpPr>
        <p:spPr>
          <a:xfrm>
            <a:off x="5118447" y="180109"/>
            <a:ext cx="7073553" cy="6359235"/>
          </a:xfrm>
        </p:spPr>
        <p:txBody>
          <a:bodyPr>
            <a:normAutofit fontScale="77500" lnSpcReduction="20000"/>
          </a:bodyPr>
          <a:lstStyle/>
          <a:p>
            <a:r>
              <a:rPr lang="en-CA" sz="3200" dirty="0"/>
              <a:t>Instructor at Queen’s University in Kingston, ON, training pre-service teachers in the Bachelor of Education program</a:t>
            </a:r>
          </a:p>
          <a:p>
            <a:r>
              <a:rPr lang="en-CA" sz="3200" dirty="0"/>
              <a:t>PhD student at Queen’s University</a:t>
            </a:r>
          </a:p>
          <a:p>
            <a:r>
              <a:rPr lang="en-CA" sz="3200" dirty="0"/>
              <a:t>Ontario Certified teacher with experience teaching children (K-12) and adults </a:t>
            </a:r>
          </a:p>
          <a:p>
            <a:r>
              <a:rPr lang="en-CA" sz="3200" dirty="0"/>
              <a:t>High school teacher abroad for several years at “the worst school in the UK”</a:t>
            </a:r>
          </a:p>
          <a:p>
            <a:r>
              <a:rPr lang="en-CA" sz="3200" dirty="0"/>
              <a:t>Social emotional learning and arts based, experiential learning strategies</a:t>
            </a:r>
          </a:p>
          <a:p>
            <a:r>
              <a:rPr lang="en-CA" sz="3200" dirty="0"/>
              <a:t>Community outreach with adults with intellectual disabilities, “at-risk” youth, older adults</a:t>
            </a:r>
          </a:p>
        </p:txBody>
      </p:sp>
    </p:spTree>
    <p:extLst>
      <p:ext uri="{BB962C8B-B14F-4D97-AF65-F5344CB8AC3E}">
        <p14:creationId xmlns:p14="http://schemas.microsoft.com/office/powerpoint/2010/main" val="290287346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FD7D02-CA67-49B0-B1F4-200B5C00CFCC}"/>
              </a:ext>
            </a:extLst>
          </p:cNvPr>
          <p:cNvSpPr>
            <a:spLocks noGrp="1"/>
          </p:cNvSpPr>
          <p:nvPr>
            <p:ph type="title"/>
          </p:nvPr>
        </p:nvSpPr>
        <p:spPr>
          <a:xfrm>
            <a:off x="888631" y="2349925"/>
            <a:ext cx="3498979" cy="2456442"/>
          </a:xfrm>
        </p:spPr>
        <p:txBody>
          <a:bodyPr>
            <a:normAutofit/>
          </a:bodyPr>
          <a:lstStyle/>
          <a:p>
            <a:r>
              <a:rPr lang="en-CA" b="1" dirty="0"/>
              <a:t>5) Cross-Curricular/</a:t>
            </a:r>
            <a:br>
              <a:rPr lang="en-CA" b="1" dirty="0"/>
            </a:br>
            <a:r>
              <a:rPr lang="en-CA" b="1" dirty="0"/>
              <a:t>Interdisciplinary</a:t>
            </a:r>
          </a:p>
        </p:txBody>
      </p:sp>
      <p:graphicFrame>
        <p:nvGraphicFramePr>
          <p:cNvPr id="39" name="Content Placeholder 3">
            <a:extLst>
              <a:ext uri="{FF2B5EF4-FFF2-40B4-BE49-F238E27FC236}">
                <a16:creationId xmlns:a16="http://schemas.microsoft.com/office/drawing/2014/main" xmlns="" id="{2CE7FFDC-2993-4D85-B8E4-74A4BF5A2DD3}"/>
              </a:ext>
            </a:extLst>
          </p:cNvPr>
          <p:cNvGraphicFramePr>
            <a:graphicFrameLocks noGrp="1"/>
          </p:cNvGraphicFramePr>
          <p:nvPr>
            <p:ph idx="1"/>
            <p:extLst>
              <p:ext uri="{D42A27DB-BD31-4B8C-83A1-F6EECF244321}">
                <p14:modId xmlns:p14="http://schemas.microsoft.com/office/powerpoint/2010/main" val="1301769776"/>
              </p:ext>
            </p:extLst>
          </p:nvPr>
        </p:nvGraphicFramePr>
        <p:xfrm>
          <a:off x="5574890" y="803186"/>
          <a:ext cx="5821767" cy="528789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29915934"/>
      </p:ext>
    </p:extLst>
  </p:cSld>
  <p:clrMapOvr>
    <a:overrideClrMapping bg1="dk1" tx1="lt1" bg2="dk2" tx2="lt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xmlns="" id="{6B6BF538-1918-405B-AC21-1F50ACD3AD2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xmlns="" id="{F1692B5A-4323-45B7-90D7-1BEFAD24334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H="1" flipV="1">
            <a:off x="0" y="0"/>
            <a:ext cx="12584114" cy="6853238"/>
            <a:chOff x="-417513" y="0"/>
            <a:chExt cx="12584114" cy="6853238"/>
          </a:xfrm>
        </p:grpSpPr>
        <p:sp>
          <p:nvSpPr>
            <p:cNvPr id="20" name="Freeform 5">
              <a:extLst>
                <a:ext uri="{FF2B5EF4-FFF2-40B4-BE49-F238E27FC236}">
                  <a16:creationId xmlns:a16="http://schemas.microsoft.com/office/drawing/2014/main" xmlns="" id="{EEEF8770-FD3F-465E-B3B2-3FF11E4AF54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6">
              <a:extLst>
                <a:ext uri="{FF2B5EF4-FFF2-40B4-BE49-F238E27FC236}">
                  <a16:creationId xmlns:a16="http://schemas.microsoft.com/office/drawing/2014/main" xmlns="" id="{8D018E6E-7DA7-4210-9C13-36F5668047A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7">
              <a:extLst>
                <a:ext uri="{FF2B5EF4-FFF2-40B4-BE49-F238E27FC236}">
                  <a16:creationId xmlns:a16="http://schemas.microsoft.com/office/drawing/2014/main" xmlns="" id="{56232983-6DD3-466D-AB3A-96FEE85FD54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8">
              <a:extLst>
                <a:ext uri="{FF2B5EF4-FFF2-40B4-BE49-F238E27FC236}">
                  <a16:creationId xmlns:a16="http://schemas.microsoft.com/office/drawing/2014/main" xmlns="" id="{F58F6396-EF55-4DD2-9335-632A71768CB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9">
              <a:extLst>
                <a:ext uri="{FF2B5EF4-FFF2-40B4-BE49-F238E27FC236}">
                  <a16:creationId xmlns:a16="http://schemas.microsoft.com/office/drawing/2014/main" xmlns="" id="{CE8103D9-18D2-40C6-B838-2A25ABE5C50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0">
              <a:extLst>
                <a:ext uri="{FF2B5EF4-FFF2-40B4-BE49-F238E27FC236}">
                  <a16:creationId xmlns:a16="http://schemas.microsoft.com/office/drawing/2014/main" xmlns="" id="{5EB68742-2244-4336-8682-9B11E975710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15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1">
              <a:extLst>
                <a:ext uri="{FF2B5EF4-FFF2-40B4-BE49-F238E27FC236}">
                  <a16:creationId xmlns:a16="http://schemas.microsoft.com/office/drawing/2014/main" xmlns="" id="{80CCB191-1369-4D37-8C03-5DF56FAC1EE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2">
              <a:extLst>
                <a:ext uri="{FF2B5EF4-FFF2-40B4-BE49-F238E27FC236}">
                  <a16:creationId xmlns:a16="http://schemas.microsoft.com/office/drawing/2014/main" xmlns="" id="{FFEB15BD-5D4A-476E-A1BE-86E612B8BB1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3">
              <a:extLst>
                <a:ext uri="{FF2B5EF4-FFF2-40B4-BE49-F238E27FC236}">
                  <a16:creationId xmlns:a16="http://schemas.microsoft.com/office/drawing/2014/main" xmlns="" id="{D2A400C3-CB24-4310-BC83-A034AE65624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14">
              <a:extLst>
                <a:ext uri="{FF2B5EF4-FFF2-40B4-BE49-F238E27FC236}">
                  <a16:creationId xmlns:a16="http://schemas.microsoft.com/office/drawing/2014/main" xmlns="" id="{0E43D2C0-360F-4150-B084-A6424027B9F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15">
              <a:extLst>
                <a:ext uri="{FF2B5EF4-FFF2-40B4-BE49-F238E27FC236}">
                  <a16:creationId xmlns:a16="http://schemas.microsoft.com/office/drawing/2014/main" xmlns="" id="{94BDA387-50C0-42B6-8868-557646DDDF7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16">
              <a:extLst>
                <a:ext uri="{FF2B5EF4-FFF2-40B4-BE49-F238E27FC236}">
                  <a16:creationId xmlns:a16="http://schemas.microsoft.com/office/drawing/2014/main" xmlns="" id="{37061615-9A58-4E51-9ED6-05C0D4BFCF5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17">
              <a:extLst>
                <a:ext uri="{FF2B5EF4-FFF2-40B4-BE49-F238E27FC236}">
                  <a16:creationId xmlns:a16="http://schemas.microsoft.com/office/drawing/2014/main" xmlns="" id="{A90341F9-5D65-40EA-8A1B-91CD0B48DA4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18">
              <a:extLst>
                <a:ext uri="{FF2B5EF4-FFF2-40B4-BE49-F238E27FC236}">
                  <a16:creationId xmlns:a16="http://schemas.microsoft.com/office/drawing/2014/main" xmlns="" id="{E476A017-60FD-46F3-B7B6-F1CA3DA077D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19">
              <a:extLst>
                <a:ext uri="{FF2B5EF4-FFF2-40B4-BE49-F238E27FC236}">
                  <a16:creationId xmlns:a16="http://schemas.microsoft.com/office/drawing/2014/main" xmlns="" id="{3336C977-B643-408F-B209-B1DACF874E0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Freeform 20">
              <a:extLst>
                <a:ext uri="{FF2B5EF4-FFF2-40B4-BE49-F238E27FC236}">
                  <a16:creationId xmlns:a16="http://schemas.microsoft.com/office/drawing/2014/main" xmlns="" id="{704E3BA4-0811-4997-958E-9D3F71F72D3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15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6" name="Freeform 21">
              <a:extLst>
                <a:ext uri="{FF2B5EF4-FFF2-40B4-BE49-F238E27FC236}">
                  <a16:creationId xmlns:a16="http://schemas.microsoft.com/office/drawing/2014/main" xmlns="" id="{AC6A022A-392A-4D0B-95EB-DC8058DE87A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15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7" name="Freeform 22">
              <a:extLst>
                <a:ext uri="{FF2B5EF4-FFF2-40B4-BE49-F238E27FC236}">
                  <a16:creationId xmlns:a16="http://schemas.microsoft.com/office/drawing/2014/main" xmlns="" id="{2AE40D1D-7F8A-4FCF-8245-7FFA097A290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8" name="Freeform 23">
              <a:extLst>
                <a:ext uri="{FF2B5EF4-FFF2-40B4-BE49-F238E27FC236}">
                  <a16:creationId xmlns:a16="http://schemas.microsoft.com/office/drawing/2014/main" xmlns="" id="{F6CF9DB5-A518-4D4D-BEE8-50DCF472F11D}"/>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9" name="Freeform 24">
              <a:extLst>
                <a:ext uri="{FF2B5EF4-FFF2-40B4-BE49-F238E27FC236}">
                  <a16:creationId xmlns:a16="http://schemas.microsoft.com/office/drawing/2014/main" xmlns="" id="{5BC4A2F7-E48D-4B09-892F-4DCAAFC4E10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0" name="Freeform 25">
              <a:extLst>
                <a:ext uri="{FF2B5EF4-FFF2-40B4-BE49-F238E27FC236}">
                  <a16:creationId xmlns:a16="http://schemas.microsoft.com/office/drawing/2014/main" xmlns="" id="{6AB4C9FD-A9C0-4ED1-B342-8B7F985254A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15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xmlns="" id="{8CB22614-75E4-4905-8F07-33597F3A033E}"/>
              </a:ext>
            </a:extLst>
          </p:cNvPr>
          <p:cNvSpPr>
            <a:spLocks noGrp="1"/>
          </p:cNvSpPr>
          <p:nvPr>
            <p:ph type="title"/>
          </p:nvPr>
        </p:nvSpPr>
        <p:spPr>
          <a:xfrm>
            <a:off x="8561387" y="2407154"/>
            <a:ext cx="3498979" cy="2456442"/>
          </a:xfrm>
        </p:spPr>
        <p:txBody>
          <a:bodyPr>
            <a:normAutofit/>
          </a:bodyPr>
          <a:lstStyle/>
          <a:p>
            <a:r>
              <a:rPr lang="en-CA" dirty="0">
                <a:solidFill>
                  <a:schemeClr val="tx1"/>
                </a:solidFill>
              </a:rPr>
              <a:t>Experiential Learning</a:t>
            </a:r>
          </a:p>
        </p:txBody>
      </p:sp>
      <p:graphicFrame>
        <p:nvGraphicFramePr>
          <p:cNvPr id="12" name="Content Placeholder 2">
            <a:extLst>
              <a:ext uri="{FF2B5EF4-FFF2-40B4-BE49-F238E27FC236}">
                <a16:creationId xmlns:a16="http://schemas.microsoft.com/office/drawing/2014/main" xmlns="" id="{F8D5CE12-3FA7-49CF-A905-AD3E58639CC5}"/>
              </a:ext>
            </a:extLst>
          </p:cNvPr>
          <p:cNvGraphicFramePr>
            <a:graphicFrameLocks noGrp="1"/>
          </p:cNvGraphicFramePr>
          <p:nvPr>
            <p:ph idx="1"/>
            <p:extLst>
              <p:ext uri="{D42A27DB-BD31-4B8C-83A1-F6EECF244321}">
                <p14:modId xmlns:p14="http://schemas.microsoft.com/office/powerpoint/2010/main" val="862941854"/>
              </p:ext>
            </p:extLst>
          </p:nvPr>
        </p:nvGraphicFramePr>
        <p:xfrm>
          <a:off x="61219" y="78581"/>
          <a:ext cx="8626276" cy="6829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92445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4" name="Rectangle 143">
            <a:extLst>
              <a:ext uri="{FF2B5EF4-FFF2-40B4-BE49-F238E27FC236}">
                <a16:creationId xmlns:a16="http://schemas.microsoft.com/office/drawing/2014/main" xmlns="" id="{C7738584-4FF5-4587-90CD-7DBC057CBAD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6" name="Group 145">
            <a:extLst>
              <a:ext uri="{FF2B5EF4-FFF2-40B4-BE49-F238E27FC236}">
                <a16:creationId xmlns:a16="http://schemas.microsoft.com/office/drawing/2014/main" xmlns="" id="{331FEB8B-34DA-4949-A747-E456AEB605E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47" name="Freeform 5">
              <a:extLst>
                <a:ext uri="{FF2B5EF4-FFF2-40B4-BE49-F238E27FC236}">
                  <a16:creationId xmlns:a16="http://schemas.microsoft.com/office/drawing/2014/main" xmlns="" id="{E2C0E37F-AF07-492A-A279-DA26CE7B025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6">
              <a:extLst>
                <a:ext uri="{FF2B5EF4-FFF2-40B4-BE49-F238E27FC236}">
                  <a16:creationId xmlns:a16="http://schemas.microsoft.com/office/drawing/2014/main" xmlns="" id="{E5A4CBBD-EE5A-45EC-9BC9-30721DAA57D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9" name="Freeform 7">
              <a:extLst>
                <a:ext uri="{FF2B5EF4-FFF2-40B4-BE49-F238E27FC236}">
                  <a16:creationId xmlns:a16="http://schemas.microsoft.com/office/drawing/2014/main" xmlns="" id="{9A72465E-D6CF-4A0B-9D7E-B6A67DE66E8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8">
              <a:extLst>
                <a:ext uri="{FF2B5EF4-FFF2-40B4-BE49-F238E27FC236}">
                  <a16:creationId xmlns:a16="http://schemas.microsoft.com/office/drawing/2014/main" xmlns="" id="{8A913FD7-7ADB-4D3A-9EFC-6AEC40800AF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9">
              <a:extLst>
                <a:ext uri="{FF2B5EF4-FFF2-40B4-BE49-F238E27FC236}">
                  <a16:creationId xmlns:a16="http://schemas.microsoft.com/office/drawing/2014/main" xmlns="" id="{5317CED2-06BE-474F-A30D-9D288E7F588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2" name="Freeform 10">
              <a:extLst>
                <a:ext uri="{FF2B5EF4-FFF2-40B4-BE49-F238E27FC236}">
                  <a16:creationId xmlns:a16="http://schemas.microsoft.com/office/drawing/2014/main" xmlns="" id="{839863F7-DEBA-4476-AC32-15C58371E9A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11">
              <a:extLst>
                <a:ext uri="{FF2B5EF4-FFF2-40B4-BE49-F238E27FC236}">
                  <a16:creationId xmlns:a16="http://schemas.microsoft.com/office/drawing/2014/main" xmlns="" id="{80DAD443-B5AE-471F-85AB-10D53EA9BA6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4" name="Freeform 12">
              <a:extLst>
                <a:ext uri="{FF2B5EF4-FFF2-40B4-BE49-F238E27FC236}">
                  <a16:creationId xmlns:a16="http://schemas.microsoft.com/office/drawing/2014/main" xmlns="" id="{4AC256D8-0B2A-4D31-BE8D-C65E8D93072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Freeform 13">
              <a:extLst>
                <a:ext uri="{FF2B5EF4-FFF2-40B4-BE49-F238E27FC236}">
                  <a16:creationId xmlns:a16="http://schemas.microsoft.com/office/drawing/2014/main" xmlns="" id="{2289052D-ADF4-4995-974E-857FE799C88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 name="Freeform 14">
              <a:extLst>
                <a:ext uri="{FF2B5EF4-FFF2-40B4-BE49-F238E27FC236}">
                  <a16:creationId xmlns:a16="http://schemas.microsoft.com/office/drawing/2014/main" xmlns="" id="{2AE029EC-182F-4A59-ABB1-2AD3E6A271D5}"/>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7" name="Freeform 15">
              <a:extLst>
                <a:ext uri="{FF2B5EF4-FFF2-40B4-BE49-F238E27FC236}">
                  <a16:creationId xmlns:a16="http://schemas.microsoft.com/office/drawing/2014/main" xmlns="" id="{CB5EAF53-22B7-4CE7-8F2B-E6E5D6C9A8F3}"/>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8" name="Freeform 16">
              <a:extLst>
                <a:ext uri="{FF2B5EF4-FFF2-40B4-BE49-F238E27FC236}">
                  <a16:creationId xmlns:a16="http://schemas.microsoft.com/office/drawing/2014/main" xmlns="" id="{A4F6286A-96AE-4640-8CD9-0A37F72CE15C}"/>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9" name="Freeform 17">
              <a:extLst>
                <a:ext uri="{FF2B5EF4-FFF2-40B4-BE49-F238E27FC236}">
                  <a16:creationId xmlns:a16="http://schemas.microsoft.com/office/drawing/2014/main" xmlns="" id="{B171C312-CDA4-46AE-8FAC-55962694665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0" name="Freeform 18">
              <a:extLst>
                <a:ext uri="{FF2B5EF4-FFF2-40B4-BE49-F238E27FC236}">
                  <a16:creationId xmlns:a16="http://schemas.microsoft.com/office/drawing/2014/main" xmlns="" id="{362D7B25-2A53-4479-86D2-1F008B39133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1" name="Freeform 19">
              <a:extLst>
                <a:ext uri="{FF2B5EF4-FFF2-40B4-BE49-F238E27FC236}">
                  <a16:creationId xmlns:a16="http://schemas.microsoft.com/office/drawing/2014/main" xmlns="" id="{74E4194C-4008-420B-934A-44E4A339989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2" name="Freeform 20">
              <a:extLst>
                <a:ext uri="{FF2B5EF4-FFF2-40B4-BE49-F238E27FC236}">
                  <a16:creationId xmlns:a16="http://schemas.microsoft.com/office/drawing/2014/main" xmlns="" id="{F03EE6E2-6D04-4395-A942-906DD781B02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3" name="Freeform 21">
              <a:extLst>
                <a:ext uri="{FF2B5EF4-FFF2-40B4-BE49-F238E27FC236}">
                  <a16:creationId xmlns:a16="http://schemas.microsoft.com/office/drawing/2014/main" xmlns="" id="{C0DA5597-663D-40BF-A49E-7F97CEFCB48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4" name="Freeform 22">
              <a:extLst>
                <a:ext uri="{FF2B5EF4-FFF2-40B4-BE49-F238E27FC236}">
                  <a16:creationId xmlns:a16="http://schemas.microsoft.com/office/drawing/2014/main" xmlns="" id="{A462B6E4-C0D9-4B39-ACFD-809919B5BA9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5" name="Freeform 23">
              <a:extLst>
                <a:ext uri="{FF2B5EF4-FFF2-40B4-BE49-F238E27FC236}">
                  <a16:creationId xmlns:a16="http://schemas.microsoft.com/office/drawing/2014/main" xmlns="" id="{40F996EA-5494-4E45-91A9-BC3AC19FB39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6" name="Freeform 24">
              <a:extLst>
                <a:ext uri="{FF2B5EF4-FFF2-40B4-BE49-F238E27FC236}">
                  <a16:creationId xmlns:a16="http://schemas.microsoft.com/office/drawing/2014/main" xmlns="" id="{E4C72616-3189-4480-878A-47DAE2EAB63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7" name="Freeform 25">
              <a:extLst>
                <a:ext uri="{FF2B5EF4-FFF2-40B4-BE49-F238E27FC236}">
                  <a16:creationId xmlns:a16="http://schemas.microsoft.com/office/drawing/2014/main" xmlns="" id="{3A4AD113-F13C-4731-BB21-3E500420DD1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xmlns="" id="{0C4F3C87-CA00-40D3-96BE-A0BCD0892262}"/>
              </a:ext>
            </a:extLst>
          </p:cNvPr>
          <p:cNvSpPr>
            <a:spLocks noGrp="1"/>
          </p:cNvSpPr>
          <p:nvPr>
            <p:ph type="title"/>
          </p:nvPr>
        </p:nvSpPr>
        <p:spPr>
          <a:xfrm>
            <a:off x="7269686" y="795527"/>
            <a:ext cx="4123738" cy="1433323"/>
          </a:xfrm>
        </p:spPr>
        <p:txBody>
          <a:bodyPr>
            <a:normAutofit/>
          </a:bodyPr>
          <a:lstStyle/>
          <a:p>
            <a:pPr algn="l"/>
            <a:r>
              <a:rPr lang="en-CA" sz="3200" b="1" dirty="0">
                <a:solidFill>
                  <a:schemeClr val="tx2"/>
                </a:solidFill>
              </a:rPr>
              <a:t>A four stage model</a:t>
            </a:r>
          </a:p>
        </p:txBody>
      </p:sp>
      <p:sp>
        <p:nvSpPr>
          <p:cNvPr id="169" name="Rectangle 168">
            <a:extLst>
              <a:ext uri="{FF2B5EF4-FFF2-40B4-BE49-F238E27FC236}">
                <a16:creationId xmlns:a16="http://schemas.microsoft.com/office/drawing/2014/main" xmlns="" id="{E972DE0D-2E53-4159-ABD3-C601524262C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807720" y="795527"/>
            <a:ext cx="5970638" cy="5248847"/>
          </a:xfrm>
          <a:prstGeom prst="rect">
            <a:avLst/>
          </a:prstGeom>
          <a:solidFill>
            <a:schemeClr val="bg1"/>
          </a:solidFill>
          <a:ln w="19050">
            <a:solidFill>
              <a:srgbClr val="BFDF7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xmlns="" id="{4DEAA31D-3608-4B02-BB4B-598F38EA506D}"/>
              </a:ext>
            </a:extLst>
          </p:cNvPr>
          <p:cNvSpPr>
            <a:spLocks noGrp="1"/>
          </p:cNvSpPr>
          <p:nvPr>
            <p:ph idx="1"/>
          </p:nvPr>
        </p:nvSpPr>
        <p:spPr>
          <a:xfrm>
            <a:off x="7293817" y="2338388"/>
            <a:ext cx="4099607" cy="3678237"/>
          </a:xfrm>
        </p:spPr>
        <p:txBody>
          <a:bodyPr>
            <a:normAutofit/>
          </a:bodyPr>
          <a:lstStyle/>
          <a:p>
            <a:pPr marL="0" indent="0">
              <a:lnSpc>
                <a:spcPct val="110000"/>
              </a:lnSpc>
              <a:buClr>
                <a:srgbClr val="BFDF7F"/>
              </a:buClr>
              <a:buNone/>
            </a:pPr>
            <a:r>
              <a:rPr lang="en-CA" sz="1500"/>
              <a:t>Resources:</a:t>
            </a:r>
          </a:p>
          <a:p>
            <a:pPr>
              <a:lnSpc>
                <a:spcPct val="110000"/>
              </a:lnSpc>
              <a:buClr>
                <a:srgbClr val="BFDF7F"/>
              </a:buClr>
            </a:pPr>
            <a:r>
              <a:rPr lang="en-CA" sz="1500"/>
              <a:t>Kolb, David A. 1984. Experiential Learning: Experience as the Source of Learning and Development. Prentice-Hall, Inc., Englewood Cliffs, N.J.</a:t>
            </a:r>
          </a:p>
          <a:p>
            <a:pPr>
              <a:lnSpc>
                <a:spcPct val="110000"/>
              </a:lnSpc>
              <a:buClr>
                <a:srgbClr val="BFDF7F"/>
              </a:buClr>
            </a:pPr>
            <a:r>
              <a:rPr lang="en-CA" sz="1500"/>
              <a:t>Kolb, D. A. (2014). Experiential learning: Experience as the source of learning and development. FT press.</a:t>
            </a:r>
          </a:p>
          <a:p>
            <a:pPr>
              <a:lnSpc>
                <a:spcPct val="110000"/>
              </a:lnSpc>
              <a:buClr>
                <a:srgbClr val="BFDF7F"/>
              </a:buClr>
            </a:pPr>
            <a:r>
              <a:rPr lang="en-CA" sz="1500"/>
              <a:t>Kolb, D. A. (2014). Experiential learning: Experience as the source of learning and development. FT press.</a:t>
            </a:r>
          </a:p>
          <a:p>
            <a:pPr>
              <a:lnSpc>
                <a:spcPct val="110000"/>
              </a:lnSpc>
              <a:buClr>
                <a:srgbClr val="BFDF7F"/>
              </a:buClr>
            </a:pPr>
            <a:endParaRPr lang="en-CA" sz="1500"/>
          </a:p>
        </p:txBody>
      </p:sp>
      <p:pic>
        <p:nvPicPr>
          <p:cNvPr id="5" name="Picture 4" descr="A close up of text on a white background&#10;&#10;Description generated with high confidence">
            <a:extLst>
              <a:ext uri="{FF2B5EF4-FFF2-40B4-BE49-F238E27FC236}">
                <a16:creationId xmlns:a16="http://schemas.microsoft.com/office/drawing/2014/main" xmlns="" id="{91765DFE-2629-46E7-B2FC-78EAD85153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76388" y="1085850"/>
            <a:ext cx="4693396" cy="4608513"/>
          </a:xfrm>
          <a:prstGeom prst="rect">
            <a:avLst/>
          </a:prstGeom>
        </p:spPr>
      </p:pic>
    </p:spTree>
    <p:extLst>
      <p:ext uri="{BB962C8B-B14F-4D97-AF65-F5344CB8AC3E}">
        <p14:creationId xmlns:p14="http://schemas.microsoft.com/office/powerpoint/2010/main" val="182217644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6FF283-97AE-47C5-ABF2-84BB782F15B7}"/>
              </a:ext>
            </a:extLst>
          </p:cNvPr>
          <p:cNvSpPr>
            <a:spLocks noGrp="1"/>
          </p:cNvSpPr>
          <p:nvPr>
            <p:ph type="title"/>
          </p:nvPr>
        </p:nvSpPr>
        <p:spPr/>
        <p:txBody>
          <a:bodyPr>
            <a:normAutofit fontScale="90000"/>
          </a:bodyPr>
          <a:lstStyle/>
          <a:p>
            <a:r>
              <a:rPr lang="en-CA" b="1" dirty="0"/>
              <a:t>How are new technologies impacting experiential learning?</a:t>
            </a:r>
          </a:p>
        </p:txBody>
      </p:sp>
      <p:sp>
        <p:nvSpPr>
          <p:cNvPr id="3" name="Content Placeholder 2">
            <a:extLst>
              <a:ext uri="{FF2B5EF4-FFF2-40B4-BE49-F238E27FC236}">
                <a16:creationId xmlns:a16="http://schemas.microsoft.com/office/drawing/2014/main" xmlns="" id="{E2354888-1F62-4639-844A-B9EA1CFF0C6F}"/>
              </a:ext>
            </a:extLst>
          </p:cNvPr>
          <p:cNvSpPr>
            <a:spLocks noGrp="1"/>
          </p:cNvSpPr>
          <p:nvPr>
            <p:ph idx="1"/>
          </p:nvPr>
        </p:nvSpPr>
        <p:spPr>
          <a:xfrm>
            <a:off x="4724401" y="514350"/>
            <a:ext cx="7296150" cy="5537458"/>
          </a:xfrm>
        </p:spPr>
        <p:txBody>
          <a:bodyPr>
            <a:normAutofit/>
          </a:bodyPr>
          <a:lstStyle/>
          <a:p>
            <a:r>
              <a:rPr lang="en-CA" dirty="0">
                <a:hlinkClick r:id="rId2"/>
              </a:rPr>
              <a:t>https://www.gapminder.org/dollar-street/about</a:t>
            </a:r>
            <a:endParaRPr lang="en-CA" dirty="0"/>
          </a:p>
          <a:p>
            <a:r>
              <a:rPr lang="en-CA" dirty="0">
                <a:hlinkClick r:id="rId3"/>
              </a:rPr>
              <a:t>https://www.suitabletech.com/</a:t>
            </a:r>
            <a:endParaRPr lang="en-CA" dirty="0"/>
          </a:p>
          <a:p>
            <a:r>
              <a:rPr lang="en-CA" dirty="0">
                <a:hlinkClick r:id="rId4"/>
              </a:rPr>
              <a:t>http://www.pirweb.org/en/vroc/</a:t>
            </a:r>
            <a:endParaRPr lang="en-CA" dirty="0"/>
          </a:p>
          <a:p>
            <a:r>
              <a:rPr lang="en-CA" dirty="0">
                <a:hlinkClick r:id="rId5"/>
              </a:rPr>
              <a:t>https://raffaello.name/dynamic-works/</a:t>
            </a:r>
            <a:endParaRPr lang="en-CA" dirty="0"/>
          </a:p>
          <a:p>
            <a:r>
              <a:rPr lang="en-CA" dirty="0"/>
              <a:t>Medical training</a:t>
            </a:r>
          </a:p>
          <a:p>
            <a:r>
              <a:rPr lang="en-CA" b="1" dirty="0"/>
              <a:t>STEAM</a:t>
            </a:r>
            <a:r>
              <a:rPr lang="en-CA" dirty="0"/>
              <a:t> is an </a:t>
            </a:r>
            <a:r>
              <a:rPr lang="en-CA" b="1" dirty="0"/>
              <a:t>educational</a:t>
            </a:r>
            <a:r>
              <a:rPr lang="en-CA" dirty="0"/>
              <a:t> approach to </a:t>
            </a:r>
            <a:r>
              <a:rPr lang="en-CA" b="1" dirty="0"/>
              <a:t>learning</a:t>
            </a:r>
            <a:r>
              <a:rPr lang="en-CA" dirty="0"/>
              <a:t> that uses Science, Technology, Engineering, the Arts and Mathematics as access points for guiding student inquiry, dialogue, and critical thinking</a:t>
            </a:r>
          </a:p>
          <a:p>
            <a:r>
              <a:rPr lang="en-CA" dirty="0"/>
              <a:t>VR and empathy (see </a:t>
            </a:r>
            <a:r>
              <a:rPr lang="en-CA" i="1" dirty="0"/>
              <a:t>The Power of Kindness </a:t>
            </a:r>
            <a:r>
              <a:rPr lang="en-CA" dirty="0"/>
              <a:t>by Brian Goldman)</a:t>
            </a:r>
          </a:p>
          <a:p>
            <a:pPr marL="0" indent="0">
              <a:buNone/>
            </a:pPr>
            <a:r>
              <a:rPr lang="en-CA" sz="2400" dirty="0"/>
              <a:t>How are new technologies impacting public education in your field?</a:t>
            </a:r>
          </a:p>
          <a:p>
            <a:endParaRPr lang="en-CA" dirty="0"/>
          </a:p>
        </p:txBody>
      </p:sp>
    </p:spTree>
    <p:extLst>
      <p:ext uri="{BB962C8B-B14F-4D97-AF65-F5344CB8AC3E}">
        <p14:creationId xmlns:p14="http://schemas.microsoft.com/office/powerpoint/2010/main" val="593795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A person posing for the camera&#10;&#10;Description generated with very high confidence">
            <a:extLst>
              <a:ext uri="{FF2B5EF4-FFF2-40B4-BE49-F238E27FC236}">
                <a16:creationId xmlns:a16="http://schemas.microsoft.com/office/drawing/2014/main" xmlns="" id="{960F0561-E4C2-475A-BB32-31C3EAE02043}"/>
              </a:ext>
            </a:extLst>
          </p:cNvPr>
          <p:cNvPicPr>
            <a:picLocks noGrp="1" noChangeAspect="1"/>
          </p:cNvPicPr>
          <p:nvPr>
            <p:ph idx="1"/>
          </p:nvPr>
        </p:nvPicPr>
        <p:blipFill rotWithShape="1">
          <a:blip r:embed="rId2"/>
          <a:srcRect t="19420" r="1" b="8602"/>
          <a:stretch/>
        </p:blipFill>
        <p:spPr>
          <a:xfrm rot="21480000">
            <a:off x="1137837" y="1003258"/>
            <a:ext cx="9916327" cy="4764396"/>
          </a:xfrm>
          <a:prstGeom prst="rect">
            <a:avLst/>
          </a:prstGeom>
        </p:spPr>
      </p:pic>
    </p:spTree>
    <p:extLst>
      <p:ext uri="{BB962C8B-B14F-4D97-AF65-F5344CB8AC3E}">
        <p14:creationId xmlns:p14="http://schemas.microsoft.com/office/powerpoint/2010/main" val="180029132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8A748C-9D1E-4B81-8744-ABBA74ECA59F}"/>
              </a:ext>
            </a:extLst>
          </p:cNvPr>
          <p:cNvSpPr>
            <a:spLocks noGrp="1"/>
          </p:cNvSpPr>
          <p:nvPr>
            <p:ph type="title"/>
          </p:nvPr>
        </p:nvSpPr>
        <p:spPr>
          <a:xfrm>
            <a:off x="888631" y="2349925"/>
            <a:ext cx="3498979" cy="2456442"/>
          </a:xfrm>
        </p:spPr>
        <p:txBody>
          <a:bodyPr/>
          <a:lstStyle/>
          <a:p>
            <a:r>
              <a:rPr lang="en-CA" b="1" dirty="0"/>
              <a:t> 6) Assessment </a:t>
            </a:r>
            <a:br>
              <a:rPr lang="en-CA" b="1" dirty="0"/>
            </a:br>
            <a:r>
              <a:rPr lang="en-CA" sz="2000" dirty="0"/>
              <a:t>Image taken from UNESCO’s International Institute for Educational Planning portal</a:t>
            </a:r>
            <a:br>
              <a:rPr lang="en-CA" sz="2000" dirty="0"/>
            </a:br>
            <a:endParaRPr lang="en-CA" dirty="0"/>
          </a:p>
        </p:txBody>
      </p:sp>
      <p:pic>
        <p:nvPicPr>
          <p:cNvPr id="1028" name="Picture 4" descr="Image result for assessment for, as of">
            <a:extLst>
              <a:ext uri="{FF2B5EF4-FFF2-40B4-BE49-F238E27FC236}">
                <a16:creationId xmlns:a16="http://schemas.microsoft.com/office/drawing/2014/main" xmlns="" id="{B18B0C70-5D3E-4A3A-B33E-796C9DE078C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4710546" y="595745"/>
            <a:ext cx="7481454" cy="5694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092269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E8035E-2C95-411B-A1C5-FB48D09A90AB}"/>
              </a:ext>
            </a:extLst>
          </p:cNvPr>
          <p:cNvSpPr>
            <a:spLocks noGrp="1"/>
          </p:cNvSpPr>
          <p:nvPr>
            <p:ph type="title"/>
          </p:nvPr>
        </p:nvSpPr>
        <p:spPr/>
        <p:txBody>
          <a:bodyPr/>
          <a:lstStyle/>
          <a:p>
            <a:r>
              <a:rPr lang="en-CA" b="1" dirty="0"/>
              <a:t>In your field assessment may look like…</a:t>
            </a:r>
          </a:p>
        </p:txBody>
      </p:sp>
      <p:sp>
        <p:nvSpPr>
          <p:cNvPr id="3" name="Content Placeholder 2">
            <a:extLst>
              <a:ext uri="{FF2B5EF4-FFF2-40B4-BE49-F238E27FC236}">
                <a16:creationId xmlns:a16="http://schemas.microsoft.com/office/drawing/2014/main" xmlns="" id="{BF689A16-497E-4488-9191-CCB878DE5DD8}"/>
              </a:ext>
            </a:extLst>
          </p:cNvPr>
          <p:cNvSpPr>
            <a:spLocks noGrp="1"/>
          </p:cNvSpPr>
          <p:nvPr>
            <p:ph idx="1"/>
          </p:nvPr>
        </p:nvSpPr>
        <p:spPr>
          <a:xfrm>
            <a:off x="4807527" y="803186"/>
            <a:ext cx="6592793" cy="5791578"/>
          </a:xfrm>
        </p:spPr>
        <p:txBody>
          <a:bodyPr>
            <a:normAutofit/>
          </a:bodyPr>
          <a:lstStyle/>
          <a:p>
            <a:pPr marL="0" indent="0">
              <a:buNone/>
            </a:pPr>
            <a:endParaRPr lang="en-CA" dirty="0"/>
          </a:p>
          <a:p>
            <a:pPr marL="0" indent="0">
              <a:buNone/>
            </a:pPr>
            <a:r>
              <a:rPr lang="en-CA" sz="3200" dirty="0"/>
              <a:t>Did they</a:t>
            </a:r>
            <a:r>
              <a:rPr lang="en-CA" sz="3200" b="1" dirty="0"/>
              <a:t> understand </a:t>
            </a:r>
            <a:r>
              <a:rPr lang="en-CA" sz="3200" dirty="0"/>
              <a:t>the information? </a:t>
            </a:r>
          </a:p>
          <a:p>
            <a:pPr marL="0" indent="0">
              <a:buNone/>
            </a:pPr>
            <a:r>
              <a:rPr lang="en-CA" sz="3200" dirty="0"/>
              <a:t>Will they be able to </a:t>
            </a:r>
            <a:r>
              <a:rPr lang="en-CA" sz="3200" b="1" dirty="0"/>
              <a:t>apply</a:t>
            </a:r>
            <a:r>
              <a:rPr lang="en-CA" sz="3200" dirty="0"/>
              <a:t> it?</a:t>
            </a:r>
          </a:p>
          <a:p>
            <a:pPr marL="0" indent="0">
              <a:buNone/>
            </a:pPr>
            <a:r>
              <a:rPr lang="en-CA" sz="3200" dirty="0"/>
              <a:t>How can I ensure that they will </a:t>
            </a:r>
            <a:r>
              <a:rPr lang="en-CA" sz="3200" b="1" dirty="0"/>
              <a:t>remember/use it in future</a:t>
            </a:r>
            <a:r>
              <a:rPr lang="en-CA" sz="3200" dirty="0"/>
              <a:t>?</a:t>
            </a:r>
          </a:p>
        </p:txBody>
      </p:sp>
    </p:spTree>
    <p:extLst>
      <p:ext uri="{BB962C8B-B14F-4D97-AF65-F5344CB8AC3E}">
        <p14:creationId xmlns:p14="http://schemas.microsoft.com/office/powerpoint/2010/main" val="237146531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6FD6D11-597E-4079-AF2C-2866D02C61A8}"/>
              </a:ext>
            </a:extLst>
          </p:cNvPr>
          <p:cNvSpPr>
            <a:spLocks noGrp="1"/>
          </p:cNvSpPr>
          <p:nvPr>
            <p:ph type="title"/>
          </p:nvPr>
        </p:nvSpPr>
        <p:spPr/>
        <p:txBody>
          <a:bodyPr/>
          <a:lstStyle/>
          <a:p>
            <a:r>
              <a:rPr lang="en-CA" b="1" dirty="0"/>
              <a:t>7) Community Partnerships</a:t>
            </a:r>
          </a:p>
        </p:txBody>
      </p:sp>
      <p:sp>
        <p:nvSpPr>
          <p:cNvPr id="4" name="Content Placeholder 3">
            <a:extLst>
              <a:ext uri="{FF2B5EF4-FFF2-40B4-BE49-F238E27FC236}">
                <a16:creationId xmlns:a16="http://schemas.microsoft.com/office/drawing/2014/main" xmlns="" id="{F0BB751F-697B-4C88-8E09-D9C63B27004B}"/>
              </a:ext>
            </a:extLst>
          </p:cNvPr>
          <p:cNvSpPr>
            <a:spLocks noGrp="1"/>
          </p:cNvSpPr>
          <p:nvPr>
            <p:ph idx="1"/>
          </p:nvPr>
        </p:nvSpPr>
        <p:spPr>
          <a:xfrm>
            <a:off x="4667251" y="0"/>
            <a:ext cx="7772400" cy="7848600"/>
          </a:xfrm>
        </p:spPr>
        <p:txBody>
          <a:bodyPr/>
          <a:lstStyle/>
          <a:p>
            <a:pPr marL="0" indent="0">
              <a:buNone/>
            </a:pPr>
            <a:endParaRPr lang="en-CA" sz="2400" dirty="0">
              <a:solidFill>
                <a:schemeClr val="bg1"/>
              </a:solidFill>
            </a:endParaRPr>
          </a:p>
          <a:p>
            <a:r>
              <a:rPr lang="en-CA" sz="2400" dirty="0">
                <a:solidFill>
                  <a:schemeClr val="bg1"/>
                </a:solidFill>
              </a:rPr>
              <a:t>Funding (grant opportunities, e.g. artists to collaborate with community organizations).</a:t>
            </a:r>
          </a:p>
          <a:p>
            <a:r>
              <a:rPr lang="en-CA" sz="2400" dirty="0">
                <a:solidFill>
                  <a:schemeClr val="bg1"/>
                </a:solidFill>
              </a:rPr>
              <a:t>Shared responsibilities and resources</a:t>
            </a:r>
          </a:p>
          <a:p>
            <a:r>
              <a:rPr lang="en-CA" sz="2400" dirty="0">
                <a:solidFill>
                  <a:schemeClr val="bg1"/>
                </a:solidFill>
              </a:rPr>
              <a:t>Do what you do best! Expertise.</a:t>
            </a:r>
          </a:p>
          <a:p>
            <a:r>
              <a:rPr lang="en-CA" sz="2400" dirty="0">
                <a:solidFill>
                  <a:schemeClr val="bg1"/>
                </a:solidFill>
              </a:rPr>
              <a:t> Building connections to send a consistent message</a:t>
            </a:r>
          </a:p>
          <a:p>
            <a:r>
              <a:rPr lang="en-CA" sz="2400" dirty="0">
                <a:solidFill>
                  <a:schemeClr val="bg1"/>
                </a:solidFill>
              </a:rPr>
              <a:t>A sense of community and relationship building</a:t>
            </a:r>
          </a:p>
          <a:p>
            <a:r>
              <a:rPr lang="en-CA" sz="2400" dirty="0">
                <a:solidFill>
                  <a:schemeClr val="bg1"/>
                </a:solidFill>
              </a:rPr>
              <a:t>Anti-bullying initiatives </a:t>
            </a:r>
          </a:p>
          <a:p>
            <a:r>
              <a:rPr lang="en-CA" sz="2400" dirty="0">
                <a:solidFill>
                  <a:schemeClr val="bg1"/>
                </a:solidFill>
              </a:rPr>
              <a:t>Libraries: coding, free visits, partnerships, etc.</a:t>
            </a:r>
          </a:p>
          <a:p>
            <a:r>
              <a:rPr lang="en-CA" sz="2400" dirty="0">
                <a:solidFill>
                  <a:schemeClr val="bg1"/>
                </a:solidFill>
              </a:rPr>
              <a:t>community artist roster</a:t>
            </a:r>
          </a:p>
          <a:p>
            <a:r>
              <a:rPr lang="en-CA" sz="2400" dirty="0">
                <a:solidFill>
                  <a:schemeClr val="bg1"/>
                </a:solidFill>
              </a:rPr>
              <a:t> a sense of giving back</a:t>
            </a:r>
          </a:p>
          <a:p>
            <a:endParaRPr lang="en-CA" dirty="0"/>
          </a:p>
          <a:p>
            <a:endParaRPr lang="en-CA" dirty="0"/>
          </a:p>
        </p:txBody>
      </p:sp>
    </p:spTree>
    <p:extLst>
      <p:ext uri="{BB962C8B-B14F-4D97-AF65-F5344CB8AC3E}">
        <p14:creationId xmlns:p14="http://schemas.microsoft.com/office/powerpoint/2010/main" val="406390438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tx1">
            <a:lumMod val="75000"/>
            <a:lumOff val="2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310BD9-B21D-4D5F-BBC9-00B98051398C}"/>
              </a:ext>
            </a:extLst>
          </p:cNvPr>
          <p:cNvSpPr>
            <a:spLocks noGrp="1"/>
          </p:cNvSpPr>
          <p:nvPr>
            <p:ph type="title"/>
          </p:nvPr>
        </p:nvSpPr>
        <p:spPr/>
        <p:txBody>
          <a:bodyPr/>
          <a:lstStyle/>
          <a:p>
            <a:r>
              <a:rPr lang="en-CA" b="1" dirty="0"/>
              <a:t>8) Mental Health &amp; Wellness</a:t>
            </a:r>
          </a:p>
        </p:txBody>
      </p:sp>
      <p:sp>
        <p:nvSpPr>
          <p:cNvPr id="3" name="Content Placeholder 2">
            <a:extLst>
              <a:ext uri="{FF2B5EF4-FFF2-40B4-BE49-F238E27FC236}">
                <a16:creationId xmlns:a16="http://schemas.microsoft.com/office/drawing/2014/main" xmlns="" id="{0929FA6B-2357-4CB7-9E0A-BF38F3241CD9}"/>
              </a:ext>
            </a:extLst>
          </p:cNvPr>
          <p:cNvSpPr>
            <a:spLocks noGrp="1"/>
          </p:cNvSpPr>
          <p:nvPr>
            <p:ph idx="1"/>
          </p:nvPr>
        </p:nvSpPr>
        <p:spPr>
          <a:xfrm>
            <a:off x="4648200" y="-476250"/>
            <a:ext cx="7810499" cy="8096249"/>
          </a:xfrm>
        </p:spPr>
        <p:txBody>
          <a:bodyPr>
            <a:normAutofit/>
          </a:bodyPr>
          <a:lstStyle/>
          <a:p>
            <a:r>
              <a:rPr lang="en-CA" sz="2400" dirty="0">
                <a:solidFill>
                  <a:schemeClr val="bg1"/>
                </a:solidFill>
              </a:rPr>
              <a:t>“Growth mindset”:  We’re teaching children about neuroscience!</a:t>
            </a:r>
          </a:p>
          <a:p>
            <a:r>
              <a:rPr lang="en-CA" sz="2400" dirty="0">
                <a:solidFill>
                  <a:schemeClr val="bg1"/>
                </a:solidFill>
              </a:rPr>
              <a:t>Ontario Wellbeing strategy</a:t>
            </a:r>
          </a:p>
          <a:p>
            <a:pPr marL="0" indent="0">
              <a:buNone/>
            </a:pPr>
            <a:r>
              <a:rPr lang="en-CA" sz="2400" dirty="0">
                <a:solidFill>
                  <a:schemeClr val="bg1"/>
                </a:solidFill>
              </a:rPr>
              <a:t>https://www.youtube.com/watch?v=J_io96tmTL8</a:t>
            </a:r>
          </a:p>
          <a:p>
            <a:r>
              <a:rPr lang="en-CA" sz="2400" dirty="0">
                <a:solidFill>
                  <a:schemeClr val="bg1"/>
                </a:solidFill>
              </a:rPr>
              <a:t>Environmental wellness –  community gardening programs, organic living, awareness of climate change, nature</a:t>
            </a:r>
          </a:p>
          <a:p>
            <a:r>
              <a:rPr lang="en-CA" sz="2400" dirty="0">
                <a:solidFill>
                  <a:schemeClr val="bg1"/>
                </a:solidFill>
              </a:rPr>
              <a:t>Inter-generational programming</a:t>
            </a:r>
          </a:p>
          <a:p>
            <a:r>
              <a:rPr lang="en-CA" sz="2400" dirty="0">
                <a:solidFill>
                  <a:schemeClr val="bg1"/>
                </a:solidFill>
              </a:rPr>
              <a:t>Meditation/yoga/self care (e.g. Wake Up Schools)</a:t>
            </a:r>
          </a:p>
          <a:p>
            <a:r>
              <a:rPr lang="en-CA" sz="2400" dirty="0">
                <a:solidFill>
                  <a:schemeClr val="bg1"/>
                </a:solidFill>
              </a:rPr>
              <a:t>Respect for faiths, spirituality</a:t>
            </a:r>
          </a:p>
          <a:p>
            <a:r>
              <a:rPr lang="en-CA" sz="2400" dirty="0">
                <a:solidFill>
                  <a:schemeClr val="bg1"/>
                </a:solidFill>
              </a:rPr>
              <a:t>Gratitude </a:t>
            </a:r>
          </a:p>
          <a:p>
            <a:r>
              <a:rPr lang="en-CA" sz="2400" dirty="0">
                <a:solidFill>
                  <a:schemeClr val="bg1"/>
                </a:solidFill>
              </a:rPr>
              <a:t>Creating caring classrooms</a:t>
            </a:r>
          </a:p>
          <a:p>
            <a:pPr marL="0" indent="0">
              <a:buNone/>
            </a:pPr>
            <a:endParaRPr lang="en-CA" dirty="0"/>
          </a:p>
        </p:txBody>
      </p:sp>
    </p:spTree>
    <p:extLst>
      <p:ext uri="{BB962C8B-B14F-4D97-AF65-F5344CB8AC3E}">
        <p14:creationId xmlns:p14="http://schemas.microsoft.com/office/powerpoint/2010/main" val="38139922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xmlns="" id="{214BA68E-851A-47BB-A0AD-74444B2006B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xmlns="" id="{512F3F88-5552-4376-B543-D3BDF61E9F47}"/>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17513" y="0"/>
            <a:ext cx="12584114" cy="6853238"/>
            <a:chOff x="-417513" y="0"/>
            <a:chExt cx="12584114" cy="6853238"/>
          </a:xfrm>
        </p:grpSpPr>
        <p:sp>
          <p:nvSpPr>
            <p:cNvPr id="15" name="Freeform 5">
              <a:extLst>
                <a:ext uri="{FF2B5EF4-FFF2-40B4-BE49-F238E27FC236}">
                  <a16:creationId xmlns:a16="http://schemas.microsoft.com/office/drawing/2014/main" xmlns="" id="{9495E5FF-6687-4973-87D7-8FA48B44911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306513" y="0"/>
              <a:ext cx="3862388" cy="6843713"/>
            </a:xfrm>
            <a:custGeom>
              <a:avLst/>
              <a:gdLst>
                <a:gd name="T0" fmla="*/ 813 w 813"/>
                <a:gd name="T1" fmla="*/ 0 h 1440"/>
                <a:gd name="T2" fmla="*/ 435 w 813"/>
                <a:gd name="T3" fmla="*/ 1440 h 1440"/>
              </a:gdLst>
              <a:ahLst/>
              <a:cxnLst>
                <a:cxn ang="0">
                  <a:pos x="T0" y="T1"/>
                </a:cxn>
                <a:cxn ang="0">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Freeform 6">
              <a:extLst>
                <a:ext uri="{FF2B5EF4-FFF2-40B4-BE49-F238E27FC236}">
                  <a16:creationId xmlns:a16="http://schemas.microsoft.com/office/drawing/2014/main" xmlns="" id="{E7D980DA-8CFA-4682-B5A6-5222275CAF7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26725" y="9525"/>
              <a:ext cx="1539875" cy="555625"/>
            </a:xfrm>
            <a:custGeom>
              <a:avLst/>
              <a:gdLst>
                <a:gd name="T0" fmla="*/ 324 w 324"/>
                <a:gd name="T1" fmla="*/ 117 h 117"/>
                <a:gd name="T2" fmla="*/ 0 w 324"/>
                <a:gd name="T3" fmla="*/ 0 h 117"/>
              </a:gdLst>
              <a:ahLst/>
              <a:cxnLst>
                <a:cxn ang="0">
                  <a:pos x="T0" y="T1"/>
                </a:cxn>
                <a:cxn ang="0">
                  <a:pos x="T2" y="T3"/>
                </a:cxn>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7" name="Freeform 7">
              <a:extLst>
                <a:ext uri="{FF2B5EF4-FFF2-40B4-BE49-F238E27FC236}">
                  <a16:creationId xmlns:a16="http://schemas.microsoft.com/office/drawing/2014/main" xmlns="" id="{5C319AC8-AA29-49C9-BD1D-9A42B1D9DF2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247313" y="5013325"/>
              <a:ext cx="1919288" cy="1830388"/>
            </a:xfrm>
            <a:custGeom>
              <a:avLst/>
              <a:gdLst>
                <a:gd name="T0" fmla="*/ 0 w 404"/>
                <a:gd name="T1" fmla="*/ 385 h 385"/>
                <a:gd name="T2" fmla="*/ 404 w 404"/>
                <a:gd name="T3" fmla="*/ 0 h 385"/>
              </a:gdLst>
              <a:ahLst/>
              <a:cxnLst>
                <a:cxn ang="0">
                  <a:pos x="T0" y="T1"/>
                </a:cxn>
                <a:cxn ang="0">
                  <a:pos x="T2" y="T3"/>
                </a:cxn>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8">
              <a:extLst>
                <a:ext uri="{FF2B5EF4-FFF2-40B4-BE49-F238E27FC236}">
                  <a16:creationId xmlns:a16="http://schemas.microsoft.com/office/drawing/2014/main" xmlns="" id="{72FA943F-6268-4944-B30E-B4C2CBEC1F2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775" y="0"/>
              <a:ext cx="3676650" cy="6843713"/>
            </a:xfrm>
            <a:custGeom>
              <a:avLst/>
              <a:gdLst>
                <a:gd name="T0" fmla="*/ 774 w 774"/>
                <a:gd name="T1" fmla="*/ 0 h 1440"/>
                <a:gd name="T2" fmla="*/ 411 w 774"/>
                <a:gd name="T3" fmla="*/ 1440 h 1440"/>
              </a:gdLst>
              <a:ahLst/>
              <a:cxnLst>
                <a:cxn ang="0">
                  <a:pos x="T0" y="T1"/>
                </a:cxn>
                <a:cxn ang="0">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9">
              <a:extLst>
                <a:ext uri="{FF2B5EF4-FFF2-40B4-BE49-F238E27FC236}">
                  <a16:creationId xmlns:a16="http://schemas.microsoft.com/office/drawing/2014/main" xmlns="" id="{F28D5B58-01BC-442F-8EAA-D82733AA04F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02988" y="9525"/>
              <a:ext cx="963613" cy="366713"/>
            </a:xfrm>
            <a:custGeom>
              <a:avLst/>
              <a:gdLst>
                <a:gd name="T0" fmla="*/ 203 w 203"/>
                <a:gd name="T1" fmla="*/ 77 h 77"/>
                <a:gd name="T2" fmla="*/ 0 w 203"/>
                <a:gd name="T3" fmla="*/ 0 h 77"/>
              </a:gdLst>
              <a:ahLst/>
              <a:cxnLst>
                <a:cxn ang="0">
                  <a:pos x="T0" y="T1"/>
                </a:cxn>
                <a:cxn ang="0">
                  <a:pos x="T2" y="T3"/>
                </a:cxn>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0" name="Freeform 10">
              <a:extLst>
                <a:ext uri="{FF2B5EF4-FFF2-40B4-BE49-F238E27FC236}">
                  <a16:creationId xmlns:a16="http://schemas.microsoft.com/office/drawing/2014/main" xmlns="" id="{C6B1866D-C5F1-4AFA-8DD9-BA7DF888BD9F}"/>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494963" y="5275263"/>
              <a:ext cx="1666875" cy="1577975"/>
            </a:xfrm>
            <a:custGeom>
              <a:avLst/>
              <a:gdLst>
                <a:gd name="T0" fmla="*/ 0 w 351"/>
                <a:gd name="T1" fmla="*/ 332 h 332"/>
                <a:gd name="T2" fmla="*/ 351 w 351"/>
                <a:gd name="T3" fmla="*/ 0 h 332"/>
              </a:gdLst>
              <a:ahLst/>
              <a:cxnLst>
                <a:cxn ang="0">
                  <a:pos x="T0" y="T1"/>
                </a:cxn>
                <a:cxn ang="0">
                  <a:pos x="T2" y="T3"/>
                </a:cxn>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11">
              <a:extLst>
                <a:ext uri="{FF2B5EF4-FFF2-40B4-BE49-F238E27FC236}">
                  <a16:creationId xmlns:a16="http://schemas.microsoft.com/office/drawing/2014/main" xmlns="" id="{9A1D7B2B-A497-489F-8A97-64E58C06ABF2}"/>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621088" cy="6843713"/>
            </a:xfrm>
            <a:custGeom>
              <a:avLst/>
              <a:gdLst>
                <a:gd name="T0" fmla="*/ 762 w 762"/>
                <a:gd name="T1" fmla="*/ 0 h 1440"/>
                <a:gd name="T2" fmla="*/ 403 w 762"/>
                <a:gd name="T3" fmla="*/ 1440 h 1440"/>
              </a:gdLst>
              <a:ahLst/>
              <a:cxnLst>
                <a:cxn ang="0">
                  <a:pos x="T0" y="T1"/>
                </a:cxn>
                <a:cxn ang="0">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Freeform 12">
              <a:extLst>
                <a:ext uri="{FF2B5EF4-FFF2-40B4-BE49-F238E27FC236}">
                  <a16:creationId xmlns:a16="http://schemas.microsoft.com/office/drawing/2014/main" xmlns="" id="{0ED3936D-FA78-4923-A7DE-EB5BA241FD3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501438" y="9525"/>
              <a:ext cx="665163" cy="257175"/>
            </a:xfrm>
            <a:custGeom>
              <a:avLst/>
              <a:gdLst>
                <a:gd name="T0" fmla="*/ 140 w 140"/>
                <a:gd name="T1" fmla="*/ 54 h 54"/>
                <a:gd name="T2" fmla="*/ 0 w 140"/>
                <a:gd name="T3" fmla="*/ 0 h 54"/>
              </a:gdLst>
              <a:ahLst/>
              <a:cxnLst>
                <a:cxn ang="0">
                  <a:pos x="T0" y="T1"/>
                </a:cxn>
                <a:cxn ang="0">
                  <a:pos x="T2" y="T3"/>
                </a:cxn>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3" name="Freeform 13">
              <a:extLst>
                <a:ext uri="{FF2B5EF4-FFF2-40B4-BE49-F238E27FC236}">
                  <a16:creationId xmlns:a16="http://schemas.microsoft.com/office/drawing/2014/main" xmlns="" id="{DD65D46D-6831-418F-9E1C-C7D140884EB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641013" y="5408613"/>
              <a:ext cx="1525588" cy="1435100"/>
            </a:xfrm>
            <a:custGeom>
              <a:avLst/>
              <a:gdLst>
                <a:gd name="T0" fmla="*/ 0 w 321"/>
                <a:gd name="T1" fmla="*/ 302 h 302"/>
                <a:gd name="T2" fmla="*/ 321 w 321"/>
                <a:gd name="T3" fmla="*/ 0 h 302"/>
              </a:gdLst>
              <a:ahLst/>
              <a:cxnLst>
                <a:cxn ang="0">
                  <a:pos x="T0" y="T1"/>
                </a:cxn>
                <a:cxn ang="0">
                  <a:pos x="T2" y="T3"/>
                </a:cxn>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Freeform 14">
              <a:extLst>
                <a:ext uri="{FF2B5EF4-FFF2-40B4-BE49-F238E27FC236}">
                  <a16:creationId xmlns:a16="http://schemas.microsoft.com/office/drawing/2014/main" xmlns="" id="{151DFBFA-0418-4822-BCAD-8D3857E75C6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01713" y="0"/>
              <a:ext cx="3244850" cy="6843713"/>
            </a:xfrm>
            <a:custGeom>
              <a:avLst/>
              <a:gdLst>
                <a:gd name="T0" fmla="*/ 683 w 683"/>
                <a:gd name="T1" fmla="*/ 0 h 1440"/>
                <a:gd name="T2" fmla="*/ 355 w 683"/>
                <a:gd name="T3" fmla="*/ 1440 h 1440"/>
              </a:gdLst>
              <a:ahLst/>
              <a:cxnLst>
                <a:cxn ang="0">
                  <a:pos x="T0" y="T1"/>
                </a:cxn>
                <a:cxn ang="0">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5">
              <a:extLst>
                <a:ext uri="{FF2B5EF4-FFF2-40B4-BE49-F238E27FC236}">
                  <a16:creationId xmlns:a16="http://schemas.microsoft.com/office/drawing/2014/main" xmlns="" id="{9F65FC3F-84B2-44B1-95B3-BB5B55037CDE}"/>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802938" y="5518150"/>
              <a:ext cx="1363663" cy="1325563"/>
            </a:xfrm>
            <a:custGeom>
              <a:avLst/>
              <a:gdLst>
                <a:gd name="T0" fmla="*/ 0 w 287"/>
                <a:gd name="T1" fmla="*/ 279 h 279"/>
                <a:gd name="T2" fmla="*/ 287 w 287"/>
                <a:gd name="T3" fmla="*/ 0 h 279"/>
              </a:gdLst>
              <a:ahLst/>
              <a:cxnLst>
                <a:cxn ang="0">
                  <a:pos x="T0" y="T1"/>
                </a:cxn>
                <a:cxn ang="0">
                  <a:pos x="T2" y="T3"/>
                </a:cxn>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6" name="Freeform 16">
              <a:extLst>
                <a:ext uri="{FF2B5EF4-FFF2-40B4-BE49-F238E27FC236}">
                  <a16:creationId xmlns:a16="http://schemas.microsoft.com/office/drawing/2014/main" xmlns="" id="{D0C2DC32-0036-4B11-92BB-97CD20741569}"/>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889000" y="0"/>
              <a:ext cx="3230563" cy="6843713"/>
            </a:xfrm>
            <a:custGeom>
              <a:avLst/>
              <a:gdLst>
                <a:gd name="T0" fmla="*/ 680 w 680"/>
                <a:gd name="T1" fmla="*/ 0 h 1440"/>
                <a:gd name="T2" fmla="*/ 337 w 680"/>
                <a:gd name="T3" fmla="*/ 1440 h 1440"/>
              </a:gdLst>
              <a:ahLst/>
              <a:cxnLst>
                <a:cxn ang="0">
                  <a:pos x="T0" y="T1"/>
                </a:cxn>
                <a:cxn ang="0">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7" name="Freeform 17">
              <a:extLst>
                <a:ext uri="{FF2B5EF4-FFF2-40B4-BE49-F238E27FC236}">
                  <a16:creationId xmlns:a16="http://schemas.microsoft.com/office/drawing/2014/main" xmlns="" id="{33F86B13-5D71-4DE3-B14B-C79291598B8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0979150" y="5694363"/>
              <a:ext cx="1187450" cy="1149350"/>
            </a:xfrm>
            <a:custGeom>
              <a:avLst/>
              <a:gdLst>
                <a:gd name="T0" fmla="*/ 0 w 250"/>
                <a:gd name="T1" fmla="*/ 242 h 242"/>
                <a:gd name="T2" fmla="*/ 250 w 250"/>
                <a:gd name="T3" fmla="*/ 0 h 242"/>
              </a:gdLst>
              <a:ahLst/>
              <a:cxnLst>
                <a:cxn ang="0">
                  <a:pos x="T0" y="T1"/>
                </a:cxn>
                <a:cxn ang="0">
                  <a:pos x="T2" y="T3"/>
                </a:cxn>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8" name="Freeform 18">
              <a:extLst>
                <a:ext uri="{FF2B5EF4-FFF2-40B4-BE49-F238E27FC236}">
                  <a16:creationId xmlns:a16="http://schemas.microsoft.com/office/drawing/2014/main" xmlns="" id="{5C1EB37E-24A8-4C76-81E3-10A65BF1724A}"/>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84188" y="0"/>
              <a:ext cx="3421063" cy="6843713"/>
            </a:xfrm>
            <a:custGeom>
              <a:avLst/>
              <a:gdLst>
                <a:gd name="T0" fmla="*/ 720 w 720"/>
                <a:gd name="T1" fmla="*/ 0 h 1440"/>
                <a:gd name="T2" fmla="*/ 362 w 720"/>
                <a:gd name="T3" fmla="*/ 1440 h 1440"/>
              </a:gdLst>
              <a:ahLst/>
              <a:cxnLst>
                <a:cxn ang="0">
                  <a:pos x="T0" y="T1"/>
                </a:cxn>
                <a:cxn ang="0">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9" name="Freeform 19">
              <a:extLst>
                <a:ext uri="{FF2B5EF4-FFF2-40B4-BE49-F238E27FC236}">
                  <a16:creationId xmlns:a16="http://schemas.microsoft.com/office/drawing/2014/main" xmlns="" id="{1ACBADD3-42FD-4DA3-BFF3-CD182E902AF0}"/>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1287125" y="6049963"/>
              <a:ext cx="879475" cy="793750"/>
            </a:xfrm>
            <a:custGeom>
              <a:avLst/>
              <a:gdLst>
                <a:gd name="T0" fmla="*/ 0 w 185"/>
                <a:gd name="T1" fmla="*/ 167 h 167"/>
                <a:gd name="T2" fmla="*/ 185 w 185"/>
                <a:gd name="T3" fmla="*/ 0 h 167"/>
              </a:gdLst>
              <a:ahLst/>
              <a:cxnLst>
                <a:cxn ang="0">
                  <a:pos x="T0" y="T1"/>
                </a:cxn>
                <a:cxn ang="0">
                  <a:pos x="T2" y="T3"/>
                </a:cxn>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0" name="Freeform 20">
              <a:extLst>
                <a:ext uri="{FF2B5EF4-FFF2-40B4-BE49-F238E27FC236}">
                  <a16:creationId xmlns:a16="http://schemas.microsoft.com/office/drawing/2014/main" xmlns="" id="{1628E8AF-AADB-4702-8E92-022E9D3B5731}"/>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598488" y="0"/>
              <a:ext cx="2717800" cy="6843713"/>
            </a:xfrm>
            <a:custGeom>
              <a:avLst/>
              <a:gdLst>
                <a:gd name="T0" fmla="*/ 572 w 572"/>
                <a:gd name="T1" fmla="*/ 0 h 1440"/>
                <a:gd name="T2" fmla="*/ 164 w 572"/>
                <a:gd name="T3" fmla="*/ 1440 h 1440"/>
              </a:gdLst>
              <a:ahLst/>
              <a:cxnLst>
                <a:cxn ang="0">
                  <a:pos x="T0" y="T1"/>
                </a:cxn>
                <a:cxn ang="0">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1" name="Freeform 21">
              <a:extLst>
                <a:ext uri="{FF2B5EF4-FFF2-40B4-BE49-F238E27FC236}">
                  <a16:creationId xmlns:a16="http://schemas.microsoft.com/office/drawing/2014/main" xmlns="" id="{A470DCD8-88A6-4DCB-B955-F2E861799DF8}"/>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261938" y="0"/>
              <a:ext cx="2944813" cy="6843713"/>
            </a:xfrm>
            <a:custGeom>
              <a:avLst/>
              <a:gdLst>
                <a:gd name="T0" fmla="*/ 620 w 620"/>
                <a:gd name="T1" fmla="*/ 0 h 1440"/>
                <a:gd name="T2" fmla="*/ 186 w 620"/>
                <a:gd name="T3" fmla="*/ 1440 h 1440"/>
              </a:gdLst>
              <a:ahLst/>
              <a:cxnLst>
                <a:cxn ang="0">
                  <a:pos x="T0" y="T1"/>
                </a:cxn>
                <a:cxn ang="0">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22">
              <a:extLst>
                <a:ext uri="{FF2B5EF4-FFF2-40B4-BE49-F238E27FC236}">
                  <a16:creationId xmlns:a16="http://schemas.microsoft.com/office/drawing/2014/main" xmlns="" id="{372E4CD0-FDD2-498A-8685-BB0B1380A02B}"/>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17513" y="0"/>
              <a:ext cx="2403475" cy="6843713"/>
            </a:xfrm>
            <a:custGeom>
              <a:avLst/>
              <a:gdLst>
                <a:gd name="T0" fmla="*/ 506 w 506"/>
                <a:gd name="T1" fmla="*/ 0 h 1440"/>
                <a:gd name="T2" fmla="*/ 171 w 506"/>
                <a:gd name="T3" fmla="*/ 1440 h 1440"/>
              </a:gdLst>
              <a:ahLst/>
              <a:cxnLst>
                <a:cxn ang="0">
                  <a:pos x="T0" y="T1"/>
                </a:cxn>
                <a:cxn ang="0">
                  <a:pos x="T2" y="T3"/>
                </a:cxn>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3" name="Freeform 23">
              <a:extLst>
                <a:ext uri="{FF2B5EF4-FFF2-40B4-BE49-F238E27FC236}">
                  <a16:creationId xmlns:a16="http://schemas.microsoft.com/office/drawing/2014/main" xmlns="" id="{E46807EB-082F-4E4B-997C-E808E721A8A4}"/>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9525"/>
              <a:ext cx="1771650" cy="3198813"/>
            </a:xfrm>
            <a:custGeom>
              <a:avLst/>
              <a:gdLst>
                <a:gd name="T0" fmla="*/ 373 w 373"/>
                <a:gd name="T1" fmla="*/ 0 h 673"/>
                <a:gd name="T2" fmla="*/ 0 w 373"/>
                <a:gd name="T3" fmla="*/ 673 h 673"/>
              </a:gdLst>
              <a:ahLst/>
              <a:cxnLst>
                <a:cxn ang="0">
                  <a:pos x="T0" y="T1"/>
                </a:cxn>
                <a:cxn ang="0">
                  <a:pos x="T2" y="T3"/>
                </a:cxn>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4" name="Freeform 24">
              <a:extLst>
                <a:ext uri="{FF2B5EF4-FFF2-40B4-BE49-F238E27FC236}">
                  <a16:creationId xmlns:a16="http://schemas.microsoft.com/office/drawing/2014/main" xmlns="" id="{7A7BE7B9-75BA-4D1A-B7CB-27C85BCA06E6}"/>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4763" y="6016625"/>
              <a:ext cx="214313" cy="827088"/>
            </a:xfrm>
            <a:custGeom>
              <a:avLst/>
              <a:gdLst>
                <a:gd name="T0" fmla="*/ 0 w 45"/>
                <a:gd name="T1" fmla="*/ 0 h 174"/>
                <a:gd name="T2" fmla="*/ 45 w 45"/>
                <a:gd name="T3" fmla="*/ 174 h 174"/>
              </a:gdLst>
              <a:ahLst/>
              <a:cxnLst>
                <a:cxn ang="0">
                  <a:pos x="T0" y="T1"/>
                </a:cxn>
                <a:cxn ang="0">
                  <a:pos x="T2" y="T3"/>
                </a:cxn>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5" name="Freeform 25">
              <a:extLst>
                <a:ext uri="{FF2B5EF4-FFF2-40B4-BE49-F238E27FC236}">
                  <a16:creationId xmlns:a16="http://schemas.microsoft.com/office/drawing/2014/main" xmlns="" id="{7DC52CA7-305E-459C-8EB9-71268966B0A7}"/>
                </a:ext>
                <a:ext uri="{C183D7F6-B498-43B3-948B-1728B52AA6E4}">
                  <adec:decorative xmlns:adec="http://schemas.microsoft.com/office/drawing/2017/decorative" xmlns="" val="1"/>
                </a:ext>
              </a:extLst>
            </p:cNvPr>
            <p:cNvSpPr>
              <a:spLocks/>
            </p:cNvSpPr>
            <p:nvPr>
              <p:extLst>
                <p:ext uri="{386F3935-93C4-4BCD-93E2-E3B085C9AB24}">
                  <p16:designElem xmlns:p16="http://schemas.microsoft.com/office/powerpoint/2015/main" xmlns="" val="1"/>
                </p:ext>
              </p:extLst>
            </p:nvPr>
          </p:nvSpPr>
          <p:spPr bwMode="auto">
            <a:xfrm>
              <a:off x="14288" y="0"/>
              <a:ext cx="1562100" cy="2228850"/>
            </a:xfrm>
            <a:custGeom>
              <a:avLst/>
              <a:gdLst>
                <a:gd name="T0" fmla="*/ 329 w 329"/>
                <a:gd name="T1" fmla="*/ 0 h 469"/>
                <a:gd name="T2" fmla="*/ 0 w 329"/>
                <a:gd name="T3" fmla="*/ 469 h 469"/>
              </a:gdLst>
              <a:ahLst/>
              <a:cxnLst>
                <a:cxn ang="0">
                  <a:pos x="T0" y="T1"/>
                </a:cxn>
                <a:cxn ang="0">
                  <a:pos x="T2" y="T3"/>
                </a:cxn>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grpSp>
        <p:nvGrpSpPr>
          <p:cNvPr id="37" name="Group 36">
            <a:extLst>
              <a:ext uri="{FF2B5EF4-FFF2-40B4-BE49-F238E27FC236}">
                <a16:creationId xmlns:a16="http://schemas.microsoft.com/office/drawing/2014/main" xmlns="" id="{18241593-A3F6-491D-BA1C-089B84DDAEB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800144" y="1699589"/>
            <a:ext cx="3674476" cy="3470421"/>
            <a:chOff x="697883" y="1816768"/>
            <a:chExt cx="3674476" cy="3470421"/>
          </a:xfrm>
        </p:grpSpPr>
        <p:sp>
          <p:nvSpPr>
            <p:cNvPr id="38" name="Rectangle 37">
              <a:extLst>
                <a:ext uri="{FF2B5EF4-FFF2-40B4-BE49-F238E27FC236}">
                  <a16:creationId xmlns:a16="http://schemas.microsoft.com/office/drawing/2014/main" xmlns="" id="{F52AFDEE-F6CD-4D28-98FD-CBA5C3D6E8E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Isosceles Triangle 22">
              <a:extLst>
                <a:ext uri="{FF2B5EF4-FFF2-40B4-BE49-F238E27FC236}">
                  <a16:creationId xmlns:a16="http://schemas.microsoft.com/office/drawing/2014/main" xmlns="" id="{D2B0606A-0BD6-44BB-A71C-61201EAB20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xmlns="" id="{3941A2DB-9711-4864-B339-8E157C6B083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xmlns="" id="{AC228A1C-4E51-48BE-BEEB-26BD5C7CCB4A}"/>
              </a:ext>
            </a:extLst>
          </p:cNvPr>
          <p:cNvSpPr>
            <a:spLocks noGrp="1"/>
          </p:cNvSpPr>
          <p:nvPr>
            <p:ph type="title"/>
          </p:nvPr>
        </p:nvSpPr>
        <p:spPr>
          <a:xfrm>
            <a:off x="888631" y="2358391"/>
            <a:ext cx="3498979" cy="2453676"/>
          </a:xfrm>
        </p:spPr>
        <p:txBody>
          <a:bodyPr>
            <a:normAutofit/>
          </a:bodyPr>
          <a:lstStyle/>
          <a:p>
            <a:r>
              <a:rPr lang="en-CA" b="1" dirty="0"/>
              <a:t>If you only had a moment.</a:t>
            </a:r>
          </a:p>
        </p:txBody>
      </p:sp>
      <p:sp useBgFill="1">
        <p:nvSpPr>
          <p:cNvPr id="42" name="Rectangle 41">
            <a:extLst>
              <a:ext uri="{FF2B5EF4-FFF2-40B4-BE49-F238E27FC236}">
                <a16:creationId xmlns:a16="http://schemas.microsoft.com/office/drawing/2014/main" xmlns="" id="{F3488E04-6C37-49EA-8D02-1043C981631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5112017" y="803186"/>
            <a:ext cx="6272263" cy="2978319"/>
          </a:xfrm>
          <a:prstGeom prst="rect">
            <a:avLst/>
          </a:prstGeom>
          <a:ln w="952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a:p>
        </p:txBody>
      </p:sp>
      <p:pic>
        <p:nvPicPr>
          <p:cNvPr id="5" name="Graphic 4" descr="Hourglass">
            <a:extLst>
              <a:ext uri="{FF2B5EF4-FFF2-40B4-BE49-F238E27FC236}">
                <a16:creationId xmlns:a16="http://schemas.microsoft.com/office/drawing/2014/main" xmlns="" id="{B8FED80B-F50D-4E1C-8943-81131F63802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5401015" y="970656"/>
            <a:ext cx="2645630" cy="2645630"/>
          </a:xfrm>
          <a:prstGeom prst="rect">
            <a:avLst/>
          </a:prstGeom>
          <a:ln w="9525">
            <a:noFill/>
          </a:ln>
        </p:spPr>
      </p:pic>
      <p:pic>
        <p:nvPicPr>
          <p:cNvPr id="7" name="Graphic 6" descr="Lightbulb">
            <a:extLst>
              <a:ext uri="{FF2B5EF4-FFF2-40B4-BE49-F238E27FC236}">
                <a16:creationId xmlns:a16="http://schemas.microsoft.com/office/drawing/2014/main" xmlns="" id="{44C7A221-B119-4C8F-B8DF-92DA9C8F15CA}"/>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8457501" y="970656"/>
            <a:ext cx="2642319" cy="2642319"/>
          </a:xfrm>
          <a:prstGeom prst="rect">
            <a:avLst/>
          </a:prstGeom>
          <a:ln w="9525">
            <a:noFill/>
          </a:ln>
        </p:spPr>
      </p:pic>
      <p:sp>
        <p:nvSpPr>
          <p:cNvPr id="3" name="Content Placeholder 2">
            <a:extLst>
              <a:ext uri="{FF2B5EF4-FFF2-40B4-BE49-F238E27FC236}">
                <a16:creationId xmlns:a16="http://schemas.microsoft.com/office/drawing/2014/main" xmlns="" id="{1740D4DB-39B0-40D1-A918-D84DE46F4F51}"/>
              </a:ext>
            </a:extLst>
          </p:cNvPr>
          <p:cNvSpPr>
            <a:spLocks noGrp="1"/>
          </p:cNvSpPr>
          <p:nvPr>
            <p:ph idx="1"/>
          </p:nvPr>
        </p:nvSpPr>
        <p:spPr>
          <a:xfrm>
            <a:off x="4573349" y="3208338"/>
            <a:ext cx="7632634" cy="3635375"/>
          </a:xfrm>
        </p:spPr>
        <p:txBody>
          <a:bodyPr>
            <a:normAutofit fontScale="92500" lnSpcReduction="10000"/>
          </a:bodyPr>
          <a:lstStyle/>
          <a:p>
            <a:endParaRPr lang="en-CA" dirty="0"/>
          </a:p>
          <a:p>
            <a:pPr marL="0" indent="0">
              <a:buNone/>
            </a:pPr>
            <a:r>
              <a:rPr lang="en-CA" sz="2400" dirty="0"/>
              <a:t>As a researcher, I have learned that sometimes we only get a few moments with someone, and it’s important to fit in one question that we find the most valuable or important. Sometimes learning happens informally or in one instant…</a:t>
            </a:r>
          </a:p>
          <a:p>
            <a:pPr marL="0" indent="0">
              <a:buNone/>
            </a:pPr>
            <a:r>
              <a:rPr lang="en-CA" sz="2400" b="1" dirty="0"/>
              <a:t>    Big Money thought</a:t>
            </a:r>
            <a:r>
              <a:rPr lang="en-CA" sz="2400" dirty="0"/>
              <a:t>. What wisdom/tip/information would you pass along to someone in only a brief encounter?</a:t>
            </a:r>
          </a:p>
          <a:p>
            <a:pPr marL="0" indent="0">
              <a:buNone/>
            </a:pPr>
            <a:endParaRPr lang="en-CA" dirty="0"/>
          </a:p>
        </p:txBody>
      </p:sp>
    </p:spTree>
    <p:extLst>
      <p:ext uri="{BB962C8B-B14F-4D97-AF65-F5344CB8AC3E}">
        <p14:creationId xmlns:p14="http://schemas.microsoft.com/office/powerpoint/2010/main" val="31786998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xmlns="" id="{58876FC7-262C-4D21-BF78-6A5AC136685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p:grpSpPr>
        <p:sp>
          <p:nvSpPr>
            <p:cNvPr id="11" name="Freeform 5">
              <a:extLst>
                <a:ext uri="{FF2B5EF4-FFF2-40B4-BE49-F238E27FC236}">
                  <a16:creationId xmlns:a16="http://schemas.microsoft.com/office/drawing/2014/main" xmlns="" id="{ABE409A9-3B26-4DE4-A0DF-736A57D7D9CD}"/>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xmlns="" id="{DDFC98DB-AE56-4BC5-A7FC-E1958210DF2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xmlns="" id="{04C56DFB-4797-43DA-AF68-54F5A02880D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xmlns="" id="{A2E5DA65-4E8C-4ED5-BB6A-C4E1072C3E32}"/>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xmlns="" id="{D6D08778-9B28-4AB2-8301-3751F4DAF3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xmlns="" id="{B6E71DBF-240E-4319-BE17-2155D0DCAA8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xmlns="" id="{2235DD60-9149-4F52-BA2C-888BBDF8BE1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xmlns="" id="{1FDAF4AB-72D9-49A1-A44E-F2E43254480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xmlns="" id="{7C74439E-2FCE-4914-B25A-0E2EACF6480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xmlns="" id="{6F2AC5F5-24C6-4B21-B2A6-14E2A3DDE3D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xmlns="" id="{53E026AA-CFCC-425A-AEBB-5AF946E737E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xmlns="" id="{CFB34E43-D7A7-44DD-B688-0C80F75A5FA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xmlns="" id="{79E6D206-E674-40DF-B2D9-F4D4C81F224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xmlns="" id="{B8D71898-E190-48BB-9FA1-B18CFBECD18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xmlns="" id="{02FEB4C2-E567-43E3-982F-9FC2F85BB0E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xmlns="" id="{F3A5AE10-E218-4DE4-8C8A-E5DEF1CF60DE}"/>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xmlns="" id="{E6D62A9D-DBC0-4C69-A05C-785CCECCE1F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xmlns="" id="{45CCB5FD-6E4A-498D-B96B-BB4FCC1DEEB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xmlns="" id="{8CB57E2B-3E69-4131-A938-EE548A3E5F1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1" name="Group 30">
            <a:extLst>
              <a:ext uri="{FF2B5EF4-FFF2-40B4-BE49-F238E27FC236}">
                <a16:creationId xmlns:a16="http://schemas.microsoft.com/office/drawing/2014/main" xmlns="" id="{183BD171-940D-49F9-A450-D14C7C7B5F7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669293" y="1186483"/>
            <a:ext cx="8848345" cy="4477933"/>
            <a:chOff x="1669293" y="1186483"/>
            <a:chExt cx="8848345" cy="4477933"/>
          </a:xfrm>
        </p:grpSpPr>
        <p:sp>
          <p:nvSpPr>
            <p:cNvPr id="32" name="Rectangle 31">
              <a:extLst>
                <a:ext uri="{FF2B5EF4-FFF2-40B4-BE49-F238E27FC236}">
                  <a16:creationId xmlns:a16="http://schemas.microsoft.com/office/drawing/2014/main" xmlns="" id="{CA28A8C9-77D1-4849-86D2-1275065E27C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Isosceles Triangle 32">
              <a:extLst>
                <a:ext uri="{FF2B5EF4-FFF2-40B4-BE49-F238E27FC236}">
                  <a16:creationId xmlns:a16="http://schemas.microsoft.com/office/drawing/2014/main" xmlns="" id="{0C209A80-098E-469E-8C00-C6968D0D3F4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4" name="Rectangle 33">
              <a:extLst>
                <a:ext uri="{FF2B5EF4-FFF2-40B4-BE49-F238E27FC236}">
                  <a16:creationId xmlns:a16="http://schemas.microsoft.com/office/drawing/2014/main" xmlns="" id="{D400F9E1-E8F2-45AE-AB64-B12ACDD4E23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useBgFill="1">
        <p:nvSpPr>
          <p:cNvPr id="36" name="Rectangle 35">
            <a:extLst>
              <a:ext uri="{FF2B5EF4-FFF2-40B4-BE49-F238E27FC236}">
                <a16:creationId xmlns:a16="http://schemas.microsoft.com/office/drawing/2014/main" xmlns="" id="{3F68D903-F26B-46F9-911C-92FEC6A69E5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a:extLst>
              <a:ext uri="{FF2B5EF4-FFF2-40B4-BE49-F238E27FC236}">
                <a16:creationId xmlns:a16="http://schemas.microsoft.com/office/drawing/2014/main" xmlns="" id="{88E6E148-E023-4954-86E3-30141DFB5670}"/>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329674" y="-59376"/>
            <a:ext cx="12515851" cy="6923798"/>
            <a:chOff x="-329674" y="-51881"/>
            <a:chExt cx="12515851" cy="6923798"/>
          </a:xfrm>
          <a:noFill/>
        </p:grpSpPr>
        <p:sp>
          <p:nvSpPr>
            <p:cNvPr id="39" name="Freeform 5">
              <a:extLst>
                <a:ext uri="{FF2B5EF4-FFF2-40B4-BE49-F238E27FC236}">
                  <a16:creationId xmlns:a16="http://schemas.microsoft.com/office/drawing/2014/main" xmlns="" id="{0D3F982F-CC17-4661-8EAF-7BC5E6735AF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17000"/>
                </a:schemeClr>
              </a:solidFill>
              <a:prstDash val="solid"/>
              <a:miter lim="800000"/>
              <a:headEnd/>
              <a:tailEnd/>
            </a:ln>
            <a:extLst/>
          </p:spPr>
        </p:sp>
        <p:sp>
          <p:nvSpPr>
            <p:cNvPr id="40" name="Freeform 6">
              <a:extLst>
                <a:ext uri="{FF2B5EF4-FFF2-40B4-BE49-F238E27FC236}">
                  <a16:creationId xmlns:a16="http://schemas.microsoft.com/office/drawing/2014/main" xmlns="" id="{90D37B37-763F-44D7-AEBC-44893638DA3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p:spPr>
        </p:sp>
        <p:sp>
          <p:nvSpPr>
            <p:cNvPr id="41" name="Freeform 7">
              <a:extLst>
                <a:ext uri="{FF2B5EF4-FFF2-40B4-BE49-F238E27FC236}">
                  <a16:creationId xmlns:a16="http://schemas.microsoft.com/office/drawing/2014/main" xmlns="" id="{37E4608D-34B6-48E2-8243-67D04B36F50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18000"/>
                </a:schemeClr>
              </a:solidFill>
              <a:prstDash val="dash"/>
              <a:miter lim="800000"/>
              <a:headEnd/>
              <a:tailEnd/>
            </a:ln>
            <a:extLst/>
          </p:spPr>
        </p:sp>
        <p:sp>
          <p:nvSpPr>
            <p:cNvPr id="42" name="Freeform 8">
              <a:extLst>
                <a:ext uri="{FF2B5EF4-FFF2-40B4-BE49-F238E27FC236}">
                  <a16:creationId xmlns:a16="http://schemas.microsoft.com/office/drawing/2014/main" xmlns="" id="{F40C4AC8-50E7-49B1-8864-2CE86670107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15000"/>
                </a:schemeClr>
              </a:solidFill>
              <a:prstDash val="solid"/>
              <a:miter lim="800000"/>
              <a:headEnd/>
              <a:tailEnd/>
            </a:ln>
            <a:extLst/>
          </p:spPr>
        </p:sp>
        <p:sp>
          <p:nvSpPr>
            <p:cNvPr id="43" name="Freeform 9">
              <a:extLst>
                <a:ext uri="{FF2B5EF4-FFF2-40B4-BE49-F238E27FC236}">
                  <a16:creationId xmlns:a16="http://schemas.microsoft.com/office/drawing/2014/main" xmlns="" id="{8B74515D-097E-4D6D-9614-3EE424776FA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15000"/>
                </a:schemeClr>
              </a:solidFill>
              <a:prstDash val="solid"/>
              <a:miter lim="800000"/>
              <a:headEnd/>
              <a:tailEnd/>
            </a:ln>
            <a:extLst/>
          </p:spPr>
        </p:sp>
        <p:sp>
          <p:nvSpPr>
            <p:cNvPr id="44" name="Freeform 10">
              <a:extLst>
                <a:ext uri="{FF2B5EF4-FFF2-40B4-BE49-F238E27FC236}">
                  <a16:creationId xmlns:a16="http://schemas.microsoft.com/office/drawing/2014/main" xmlns="" id="{B01B715E-8AF8-4069-AFF6-C4731F0C3B38}"/>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14000"/>
                </a:schemeClr>
              </a:solidFill>
              <a:prstDash val="solid"/>
              <a:miter lim="800000"/>
              <a:headEnd/>
              <a:tailEnd/>
            </a:ln>
            <a:extLst/>
          </p:spPr>
        </p:sp>
        <p:sp>
          <p:nvSpPr>
            <p:cNvPr id="45" name="Freeform 11">
              <a:extLst>
                <a:ext uri="{FF2B5EF4-FFF2-40B4-BE49-F238E27FC236}">
                  <a16:creationId xmlns:a16="http://schemas.microsoft.com/office/drawing/2014/main" xmlns="" id="{E1E01D11-2228-4016-AD29-65D1C6DB26A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13000"/>
                </a:schemeClr>
              </a:solidFill>
              <a:prstDash val="solid"/>
              <a:miter lim="800000"/>
              <a:headEnd/>
              <a:tailEnd/>
            </a:ln>
            <a:extLst/>
          </p:spPr>
        </p:sp>
        <p:sp>
          <p:nvSpPr>
            <p:cNvPr id="46" name="Freeform 12">
              <a:extLst>
                <a:ext uri="{FF2B5EF4-FFF2-40B4-BE49-F238E27FC236}">
                  <a16:creationId xmlns:a16="http://schemas.microsoft.com/office/drawing/2014/main" xmlns="" id="{1459FE25-5A43-4BCE-B99B-4F40DE8A4F6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13000"/>
                </a:schemeClr>
              </a:solidFill>
              <a:prstDash val="solid"/>
              <a:miter lim="800000"/>
              <a:headEnd/>
              <a:tailEnd/>
            </a:ln>
            <a:extLst/>
          </p:spPr>
        </p:sp>
        <p:sp>
          <p:nvSpPr>
            <p:cNvPr id="47" name="Freeform 13">
              <a:extLst>
                <a:ext uri="{FF2B5EF4-FFF2-40B4-BE49-F238E27FC236}">
                  <a16:creationId xmlns:a16="http://schemas.microsoft.com/office/drawing/2014/main" xmlns="" id="{3B23074C-316F-47BD-8C6B-EC2FF4952FC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12000"/>
                </a:schemeClr>
              </a:solidFill>
              <a:prstDash val="dash"/>
              <a:miter lim="800000"/>
              <a:headEnd/>
              <a:tailEnd/>
            </a:ln>
            <a:extLst/>
          </p:spPr>
        </p:sp>
        <p:sp>
          <p:nvSpPr>
            <p:cNvPr id="48" name="Freeform 14">
              <a:extLst>
                <a:ext uri="{FF2B5EF4-FFF2-40B4-BE49-F238E27FC236}">
                  <a16:creationId xmlns:a16="http://schemas.microsoft.com/office/drawing/2014/main" xmlns="" id="{A8080108-D92A-4D64-AFA7-DCCBAF66909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12000"/>
                </a:schemeClr>
              </a:solidFill>
              <a:prstDash val="dash"/>
              <a:miter lim="800000"/>
              <a:headEnd/>
              <a:tailEnd/>
            </a:ln>
            <a:extLst/>
          </p:spPr>
        </p:sp>
        <p:sp>
          <p:nvSpPr>
            <p:cNvPr id="49" name="Freeform 15">
              <a:extLst>
                <a:ext uri="{FF2B5EF4-FFF2-40B4-BE49-F238E27FC236}">
                  <a16:creationId xmlns:a16="http://schemas.microsoft.com/office/drawing/2014/main" xmlns="" id="{4CDA9133-E392-4602-8F72-342B0F2B150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12000"/>
                </a:schemeClr>
              </a:solidFill>
              <a:prstDash val="dashDot"/>
              <a:miter lim="800000"/>
              <a:headEnd/>
              <a:tailEnd/>
            </a:ln>
            <a:extLst/>
          </p:spPr>
        </p:sp>
        <p:sp>
          <p:nvSpPr>
            <p:cNvPr id="50" name="Freeform 16">
              <a:extLst>
                <a:ext uri="{FF2B5EF4-FFF2-40B4-BE49-F238E27FC236}">
                  <a16:creationId xmlns:a16="http://schemas.microsoft.com/office/drawing/2014/main" xmlns="" id="{41574FAC-64B1-48BF-9962-5F1D6F2931F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12000"/>
                </a:schemeClr>
              </a:solidFill>
              <a:prstDash val="dashDot"/>
              <a:miter lim="800000"/>
              <a:headEnd/>
              <a:tailEnd/>
            </a:ln>
            <a:extLst/>
          </p:spPr>
        </p:sp>
        <p:sp>
          <p:nvSpPr>
            <p:cNvPr id="51" name="Freeform 17">
              <a:extLst>
                <a:ext uri="{FF2B5EF4-FFF2-40B4-BE49-F238E27FC236}">
                  <a16:creationId xmlns:a16="http://schemas.microsoft.com/office/drawing/2014/main" xmlns="" id="{3C0763C8-12E2-42A2-96FE-5731CDF29356}"/>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12000"/>
                </a:schemeClr>
              </a:solidFill>
              <a:prstDash val="solid"/>
              <a:miter lim="800000"/>
              <a:headEnd/>
              <a:tailEnd/>
            </a:ln>
            <a:extLst/>
          </p:spPr>
        </p:sp>
        <p:sp>
          <p:nvSpPr>
            <p:cNvPr id="52" name="Freeform 18">
              <a:extLst>
                <a:ext uri="{FF2B5EF4-FFF2-40B4-BE49-F238E27FC236}">
                  <a16:creationId xmlns:a16="http://schemas.microsoft.com/office/drawing/2014/main" xmlns="" id="{FA456C9D-7219-467B-B2AD-D5789A7D24E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12000"/>
                </a:schemeClr>
              </a:solidFill>
              <a:prstDash val="solid"/>
              <a:miter lim="800000"/>
              <a:headEnd/>
              <a:tailEnd/>
            </a:ln>
            <a:extLst/>
          </p:spPr>
        </p:sp>
        <p:sp>
          <p:nvSpPr>
            <p:cNvPr id="53" name="Freeform 19">
              <a:extLst>
                <a:ext uri="{FF2B5EF4-FFF2-40B4-BE49-F238E27FC236}">
                  <a16:creationId xmlns:a16="http://schemas.microsoft.com/office/drawing/2014/main" xmlns="" id="{77284864-DE74-4A45-AD93-F630350402B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11000"/>
                </a:schemeClr>
              </a:solidFill>
              <a:prstDash val="solid"/>
              <a:miter lim="800000"/>
              <a:headEnd/>
              <a:tailEnd/>
            </a:ln>
            <a:extLst/>
          </p:spPr>
        </p:sp>
        <p:sp>
          <p:nvSpPr>
            <p:cNvPr id="54" name="Freeform 20">
              <a:extLst>
                <a:ext uri="{FF2B5EF4-FFF2-40B4-BE49-F238E27FC236}">
                  <a16:creationId xmlns:a16="http://schemas.microsoft.com/office/drawing/2014/main" xmlns="" id="{2ECA1844-43F9-45F6-B52D-4854DBC48E6F}"/>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11000"/>
                </a:schemeClr>
              </a:solidFill>
              <a:prstDash val="solid"/>
              <a:miter lim="800000"/>
              <a:headEnd/>
              <a:tailEnd/>
            </a:ln>
            <a:extLst/>
          </p:spPr>
        </p:sp>
        <p:sp>
          <p:nvSpPr>
            <p:cNvPr id="55" name="Freeform 21">
              <a:extLst>
                <a:ext uri="{FF2B5EF4-FFF2-40B4-BE49-F238E27FC236}">
                  <a16:creationId xmlns:a16="http://schemas.microsoft.com/office/drawing/2014/main" xmlns="" id="{F9ECEA64-1836-4323-A0A3-D4F8291120F3}"/>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10000"/>
                </a:schemeClr>
              </a:solidFill>
              <a:prstDash val="solid"/>
              <a:miter lim="800000"/>
              <a:headEnd/>
              <a:tailEnd/>
            </a:ln>
            <a:extLst/>
          </p:spPr>
        </p:sp>
        <p:sp>
          <p:nvSpPr>
            <p:cNvPr id="56" name="Freeform 22">
              <a:extLst>
                <a:ext uri="{FF2B5EF4-FFF2-40B4-BE49-F238E27FC236}">
                  <a16:creationId xmlns:a16="http://schemas.microsoft.com/office/drawing/2014/main" xmlns="" id="{950F914B-7F44-4D5A-97BB-4BE453F4A4CC}"/>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10000"/>
                </a:schemeClr>
              </a:solidFill>
              <a:prstDash val="dash"/>
              <a:miter lim="800000"/>
              <a:headEnd/>
              <a:tailEnd/>
            </a:ln>
            <a:extLst/>
          </p:spPr>
        </p:sp>
        <p:sp>
          <p:nvSpPr>
            <p:cNvPr id="57" name="Freeform 23">
              <a:extLst>
                <a:ext uri="{FF2B5EF4-FFF2-40B4-BE49-F238E27FC236}">
                  <a16:creationId xmlns:a16="http://schemas.microsoft.com/office/drawing/2014/main" xmlns="" id="{A3EFB651-6736-424B-995D-48C4B0E558E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10000"/>
                </a:schemeClr>
              </a:solidFill>
              <a:prstDash val="solid"/>
              <a:miter lim="800000"/>
              <a:headEnd/>
              <a:tailEnd/>
            </a:ln>
            <a:extLst/>
          </p:spPr>
        </p:sp>
      </p:grpSp>
      <p:grpSp>
        <p:nvGrpSpPr>
          <p:cNvPr id="59" name="Group 58">
            <a:extLst>
              <a:ext uri="{FF2B5EF4-FFF2-40B4-BE49-F238E27FC236}">
                <a16:creationId xmlns:a16="http://schemas.microsoft.com/office/drawing/2014/main" xmlns="" id="{1FB4E014-64CE-4D11-A129-94A1893FA661}"/>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1669293" y="1186483"/>
            <a:ext cx="8848345" cy="4477933"/>
            <a:chOff x="1669293" y="1186483"/>
            <a:chExt cx="8848345" cy="4477933"/>
          </a:xfrm>
        </p:grpSpPr>
        <p:sp>
          <p:nvSpPr>
            <p:cNvPr id="60" name="Rectangle 59">
              <a:extLst>
                <a:ext uri="{FF2B5EF4-FFF2-40B4-BE49-F238E27FC236}">
                  <a16:creationId xmlns:a16="http://schemas.microsoft.com/office/drawing/2014/main" xmlns="" id="{DFBDC1C1-8061-451F-8181-9F040264533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60">
              <a:extLst>
                <a:ext uri="{FF2B5EF4-FFF2-40B4-BE49-F238E27FC236}">
                  <a16:creationId xmlns:a16="http://schemas.microsoft.com/office/drawing/2014/main" xmlns="" id="{C35F105D-10BD-4664-8966-82DC76172055}"/>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a:extLst>
                <a:ext uri="{FF2B5EF4-FFF2-40B4-BE49-F238E27FC236}">
                  <a16:creationId xmlns:a16="http://schemas.microsoft.com/office/drawing/2014/main" xmlns="" id="{6C9E557E-56E2-4C47-BB57-B5D2A4FB30B1}"/>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4" name="Title 3">
            <a:extLst>
              <a:ext uri="{FF2B5EF4-FFF2-40B4-BE49-F238E27FC236}">
                <a16:creationId xmlns:a16="http://schemas.microsoft.com/office/drawing/2014/main" xmlns="" id="{943BE23D-D58C-478B-83AB-9E795CB25CBD}"/>
              </a:ext>
            </a:extLst>
          </p:cNvPr>
          <p:cNvSpPr>
            <a:spLocks noGrp="1"/>
          </p:cNvSpPr>
          <p:nvPr>
            <p:ph type="title"/>
          </p:nvPr>
        </p:nvSpPr>
        <p:spPr>
          <a:xfrm>
            <a:off x="1759236" y="2075504"/>
            <a:ext cx="8679915" cy="1748729"/>
          </a:xfrm>
        </p:spPr>
        <p:txBody>
          <a:bodyPr vert="horz" lIns="228600" tIns="228600" rIns="228600" bIns="0" rtlCol="0" anchor="b">
            <a:normAutofit/>
          </a:bodyPr>
          <a:lstStyle/>
          <a:p>
            <a:pPr>
              <a:lnSpc>
                <a:spcPct val="80000"/>
              </a:lnSpc>
            </a:pPr>
            <a:r>
              <a:rPr lang="en-US" sz="5400" b="1" dirty="0"/>
              <a:t>What does it mean to ‘engage’ your learners?</a:t>
            </a:r>
          </a:p>
        </p:txBody>
      </p:sp>
      <p:sp>
        <p:nvSpPr>
          <p:cNvPr id="5" name="Text Placeholder 4">
            <a:extLst>
              <a:ext uri="{FF2B5EF4-FFF2-40B4-BE49-F238E27FC236}">
                <a16:creationId xmlns:a16="http://schemas.microsoft.com/office/drawing/2014/main" xmlns="" id="{F28B147B-5C7F-4BA8-B395-5F2B757841F2}"/>
              </a:ext>
            </a:extLst>
          </p:cNvPr>
          <p:cNvSpPr>
            <a:spLocks noGrp="1"/>
          </p:cNvSpPr>
          <p:nvPr>
            <p:ph type="body" idx="1"/>
          </p:nvPr>
        </p:nvSpPr>
        <p:spPr>
          <a:xfrm>
            <a:off x="1759237" y="3906266"/>
            <a:ext cx="8673427" cy="1322587"/>
          </a:xfrm>
        </p:spPr>
        <p:txBody>
          <a:bodyPr vert="horz" lIns="91440" tIns="0" rIns="91440" bIns="45720" rtlCol="0">
            <a:normAutofit/>
          </a:bodyPr>
          <a:lstStyle/>
          <a:p>
            <a:pPr>
              <a:lnSpc>
                <a:spcPct val="100000"/>
              </a:lnSpc>
            </a:pPr>
            <a:endParaRPr lang="en-US" dirty="0"/>
          </a:p>
          <a:p>
            <a:pPr>
              <a:lnSpc>
                <a:spcPct val="100000"/>
              </a:lnSpc>
            </a:pPr>
            <a:r>
              <a:rPr lang="en-US" sz="2400" dirty="0"/>
              <a:t>With your table group, please write a list of ideas, words, images that come to mind.</a:t>
            </a:r>
          </a:p>
        </p:txBody>
      </p:sp>
    </p:spTree>
    <p:extLst>
      <p:ext uri="{BB962C8B-B14F-4D97-AF65-F5344CB8AC3E}">
        <p14:creationId xmlns:p14="http://schemas.microsoft.com/office/powerpoint/2010/main" val="116630057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6FA1A53-4062-4F1C-8588-ED81653951F2}"/>
              </a:ext>
            </a:extLst>
          </p:cNvPr>
          <p:cNvSpPr>
            <a:spLocks noGrp="1"/>
          </p:cNvSpPr>
          <p:nvPr>
            <p:ph type="title"/>
          </p:nvPr>
        </p:nvSpPr>
        <p:spPr/>
        <p:txBody>
          <a:bodyPr/>
          <a:lstStyle/>
          <a:p>
            <a:r>
              <a:rPr lang="en-CA" b="1" dirty="0"/>
              <a:t>Are we surprised?</a:t>
            </a:r>
          </a:p>
        </p:txBody>
      </p:sp>
      <p:sp>
        <p:nvSpPr>
          <p:cNvPr id="3" name="Content Placeholder 2">
            <a:extLst>
              <a:ext uri="{FF2B5EF4-FFF2-40B4-BE49-F238E27FC236}">
                <a16:creationId xmlns:a16="http://schemas.microsoft.com/office/drawing/2014/main" xmlns="" id="{32AAE30F-7E68-4F40-B8B8-0C23134149EF}"/>
              </a:ext>
            </a:extLst>
          </p:cNvPr>
          <p:cNvSpPr>
            <a:spLocks noGrp="1"/>
          </p:cNvSpPr>
          <p:nvPr>
            <p:ph idx="1"/>
          </p:nvPr>
        </p:nvSpPr>
        <p:spPr>
          <a:xfrm>
            <a:off x="5118447" y="225287"/>
            <a:ext cx="6291675" cy="6281530"/>
          </a:xfrm>
        </p:spPr>
        <p:txBody>
          <a:bodyPr>
            <a:normAutofit fontScale="77500" lnSpcReduction="20000"/>
          </a:bodyPr>
          <a:lstStyle/>
          <a:p>
            <a:pPr marL="0" indent="0">
              <a:buNone/>
            </a:pPr>
            <a:r>
              <a:rPr lang="en-CA" sz="4000" dirty="0"/>
              <a:t>Actual reactions when I agreed to do the presentation last year:</a:t>
            </a:r>
          </a:p>
          <a:p>
            <a:pPr marL="742950" indent="-742950">
              <a:buAutoNum type="arabicParenR"/>
            </a:pPr>
            <a:r>
              <a:rPr lang="en-CA" sz="4000" dirty="0"/>
              <a:t>If I was going to get to slide down the pole?</a:t>
            </a:r>
          </a:p>
          <a:p>
            <a:pPr marL="742950" indent="-742950">
              <a:buAutoNum type="arabicParenR"/>
            </a:pPr>
            <a:r>
              <a:rPr lang="en-CA" sz="4000" dirty="0"/>
              <a:t>Movie references. The gasoline fight/fire in the movie Zoolander, Leslie Nielson, Mr. Bean.</a:t>
            </a:r>
          </a:p>
          <a:p>
            <a:pPr marL="742950" indent="-742950">
              <a:buAutoNum type="arabicParenR"/>
            </a:pPr>
            <a:r>
              <a:rPr lang="en-CA" sz="4000" dirty="0"/>
              <a:t>Various calendar jokes.</a:t>
            </a:r>
          </a:p>
          <a:p>
            <a:pPr marL="742950" indent="-742950">
              <a:buAutoNum type="arabicParenR"/>
            </a:pPr>
            <a:r>
              <a:rPr lang="en-CA" sz="4000" b="1" dirty="0"/>
              <a:t>Oh wow, that’s great that they are doing that!</a:t>
            </a:r>
          </a:p>
        </p:txBody>
      </p:sp>
    </p:spTree>
    <p:extLst>
      <p:ext uri="{BB962C8B-B14F-4D97-AF65-F5344CB8AC3E}">
        <p14:creationId xmlns:p14="http://schemas.microsoft.com/office/powerpoint/2010/main" val="3884772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E81D75-2421-4CA8-9E3E-195E125D28F4}"/>
              </a:ext>
            </a:extLst>
          </p:cNvPr>
          <p:cNvSpPr>
            <a:spLocks noGrp="1"/>
          </p:cNvSpPr>
          <p:nvPr>
            <p:ph type="title"/>
          </p:nvPr>
        </p:nvSpPr>
        <p:spPr/>
        <p:txBody>
          <a:bodyPr/>
          <a:lstStyle/>
          <a:p>
            <a:r>
              <a:rPr lang="en-CA" b="1" dirty="0"/>
              <a:t>My own associations/</a:t>
            </a:r>
            <a:br>
              <a:rPr lang="en-CA" b="1" dirty="0"/>
            </a:br>
            <a:r>
              <a:rPr lang="en-CA" b="1" dirty="0"/>
              <a:t>bias</a:t>
            </a:r>
          </a:p>
        </p:txBody>
      </p:sp>
      <p:graphicFrame>
        <p:nvGraphicFramePr>
          <p:cNvPr id="5" name="Content Placeholder 4">
            <a:extLst>
              <a:ext uri="{FF2B5EF4-FFF2-40B4-BE49-F238E27FC236}">
                <a16:creationId xmlns:a16="http://schemas.microsoft.com/office/drawing/2014/main" xmlns="" id="{A3798E34-D664-4755-BD41-F0FFAB5D255E}"/>
              </a:ext>
            </a:extLst>
          </p:cNvPr>
          <p:cNvGraphicFramePr>
            <a:graphicFrameLocks noGrp="1"/>
          </p:cNvGraphicFramePr>
          <p:nvPr>
            <p:ph idx="1"/>
            <p:extLst>
              <p:ext uri="{D42A27DB-BD31-4B8C-83A1-F6EECF244321}">
                <p14:modId xmlns:p14="http://schemas.microsoft.com/office/powerpoint/2010/main" val="340060172"/>
              </p:ext>
            </p:extLst>
          </p:nvPr>
        </p:nvGraphicFramePr>
        <p:xfrm>
          <a:off x="5141843" y="290945"/>
          <a:ext cx="6258477" cy="65670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62306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08E2D8-7135-40EA-BC9B-56196E737BFE}"/>
              </a:ext>
            </a:extLst>
          </p:cNvPr>
          <p:cNvSpPr>
            <a:spLocks noGrp="1"/>
          </p:cNvSpPr>
          <p:nvPr>
            <p:ph type="title"/>
          </p:nvPr>
        </p:nvSpPr>
        <p:spPr>
          <a:xfrm>
            <a:off x="888631" y="2507673"/>
            <a:ext cx="3588119" cy="2298694"/>
          </a:xfrm>
        </p:spPr>
        <p:txBody>
          <a:bodyPr>
            <a:normAutofit/>
          </a:bodyPr>
          <a:lstStyle/>
          <a:p>
            <a:r>
              <a:rPr lang="en-CA" sz="3200" b="1" dirty="0"/>
              <a:t>Good teaching involves a great deal of risk assessment, planning, and care.</a:t>
            </a:r>
          </a:p>
        </p:txBody>
      </p:sp>
      <p:sp>
        <p:nvSpPr>
          <p:cNvPr id="3" name="Content Placeholder 2">
            <a:extLst>
              <a:ext uri="{FF2B5EF4-FFF2-40B4-BE49-F238E27FC236}">
                <a16:creationId xmlns:a16="http://schemas.microsoft.com/office/drawing/2014/main" xmlns="" id="{0C31A9E7-9C17-42BD-B2D5-1C4F84389E5A}"/>
              </a:ext>
            </a:extLst>
          </p:cNvPr>
          <p:cNvSpPr>
            <a:spLocks noGrp="1"/>
          </p:cNvSpPr>
          <p:nvPr>
            <p:ph idx="1"/>
          </p:nvPr>
        </p:nvSpPr>
        <p:spPr/>
        <p:txBody>
          <a:bodyPr>
            <a:normAutofit/>
          </a:bodyPr>
          <a:lstStyle/>
          <a:p>
            <a:pPr marL="0" indent="0">
              <a:buNone/>
            </a:pPr>
            <a:r>
              <a:rPr lang="en-CA" sz="3600" dirty="0"/>
              <a:t>We must plan ahead to: </a:t>
            </a:r>
          </a:p>
          <a:p>
            <a:r>
              <a:rPr lang="en-CA" sz="3600" dirty="0"/>
              <a:t>Care for self</a:t>
            </a:r>
          </a:p>
          <a:p>
            <a:r>
              <a:rPr lang="en-CA" sz="3600" dirty="0"/>
              <a:t>Care for others (community)</a:t>
            </a:r>
          </a:p>
          <a:p>
            <a:r>
              <a:rPr lang="en-CA" sz="3600" dirty="0"/>
              <a:t>Care for the classroom/ space/environment</a:t>
            </a:r>
          </a:p>
        </p:txBody>
      </p:sp>
    </p:spTree>
    <p:extLst>
      <p:ext uri="{BB962C8B-B14F-4D97-AF65-F5344CB8AC3E}">
        <p14:creationId xmlns:p14="http://schemas.microsoft.com/office/powerpoint/2010/main" val="2833834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89F334-39D6-41E5-ABFC-C4D3E361120A}"/>
              </a:ext>
            </a:extLst>
          </p:cNvPr>
          <p:cNvSpPr>
            <a:spLocks noGrp="1"/>
          </p:cNvSpPr>
          <p:nvPr>
            <p:ph type="title"/>
          </p:nvPr>
        </p:nvSpPr>
        <p:spPr>
          <a:xfrm>
            <a:off x="888631" y="2349925"/>
            <a:ext cx="3498979" cy="2456442"/>
          </a:xfrm>
        </p:spPr>
        <p:txBody>
          <a:bodyPr>
            <a:normAutofit fontScale="90000"/>
          </a:bodyPr>
          <a:lstStyle/>
          <a:p>
            <a:r>
              <a:rPr lang="en-CA" b="1" dirty="0"/>
              <a:t>What could possibly go wrong?</a:t>
            </a:r>
            <a:br>
              <a:rPr lang="en-CA" b="1" dirty="0"/>
            </a:br>
            <a:endParaRPr lang="en-CA" b="1" dirty="0"/>
          </a:p>
        </p:txBody>
      </p:sp>
      <p:pic>
        <p:nvPicPr>
          <p:cNvPr id="4" name="Online Media 3" title="Painting with Fireworks | Mr. Bean Official Cartoon">
            <a:hlinkClick r:id="" action="ppaction://media"/>
            <a:extLst>
              <a:ext uri="{FF2B5EF4-FFF2-40B4-BE49-F238E27FC236}">
                <a16:creationId xmlns:a16="http://schemas.microsoft.com/office/drawing/2014/main" xmlns="" id="{7584B471-31C9-444D-935F-B7CB6C8BA741}"/>
              </a:ext>
            </a:extLst>
          </p:cNvPr>
          <p:cNvPicPr>
            <a:picLocks noGrp="1" noRot="1" noChangeAspect="1"/>
          </p:cNvPicPr>
          <p:nvPr>
            <p:ph idx="1"/>
            <a:videoFile r:link="rId1"/>
          </p:nvPr>
        </p:nvPicPr>
        <p:blipFill>
          <a:blip r:embed="rId3"/>
          <a:stretch>
            <a:fillRect/>
          </a:stretch>
        </p:blipFill>
        <p:spPr>
          <a:xfrm>
            <a:off x="5794664" y="1593272"/>
            <a:ext cx="4835236" cy="3671455"/>
          </a:xfrm>
          <a:prstGeom prst="rect">
            <a:avLst/>
          </a:prstGeom>
        </p:spPr>
      </p:pic>
    </p:spTree>
    <p:extLst>
      <p:ext uri="{BB962C8B-B14F-4D97-AF65-F5344CB8AC3E}">
        <p14:creationId xmlns:p14="http://schemas.microsoft.com/office/powerpoint/2010/main" val="1171720540"/>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78C30D"/>
      </a:accent1>
      <a:accent2>
        <a:srgbClr val="099B62"/>
      </a:accent2>
      <a:accent3>
        <a:srgbClr val="21CFDF"/>
      </a:accent3>
      <a:accent4>
        <a:srgbClr val="179FDF"/>
      </a:accent4>
      <a:accent5>
        <a:srgbClr val="E75710"/>
      </a:accent5>
      <a:accent6>
        <a:srgbClr val="F89C19"/>
      </a:accent6>
      <a:hlink>
        <a:srgbClr val="7CDE25"/>
      </a:hlink>
      <a:folHlink>
        <a:srgbClr val="BCE8A8"/>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C0EF0781-FB17-4F1F-B3B1-699933968CEA}"/>
    </a:ext>
  </a:extLst>
</a:theme>
</file>

<file path=docProps/app.xml><?xml version="1.0" encoding="utf-8"?>
<Properties xmlns="http://schemas.openxmlformats.org/officeDocument/2006/extended-properties" xmlns:vt="http://schemas.openxmlformats.org/officeDocument/2006/docPropsVTypes">
  <TotalTime>2412</TotalTime>
  <Words>3212</Words>
  <Application>Microsoft Office PowerPoint</Application>
  <PresentationFormat>Custom</PresentationFormat>
  <Paragraphs>308</Paragraphs>
  <Slides>49</Slides>
  <Notes>0</Notes>
  <HiddenSlides>0</HiddenSlides>
  <MMClips>2</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Atlas</vt:lpstr>
      <vt:lpstr>Engaging Ideas:</vt:lpstr>
      <vt:lpstr>First of all…</vt:lpstr>
      <vt:lpstr>What we will explore today…</vt:lpstr>
      <vt:lpstr>My work</vt:lpstr>
      <vt:lpstr>What does it mean to ‘engage’ your learners?</vt:lpstr>
      <vt:lpstr>Are we surprised?</vt:lpstr>
      <vt:lpstr>My own associations/ bias</vt:lpstr>
      <vt:lpstr>Good teaching involves a great deal of risk assessment, planning, and care.</vt:lpstr>
      <vt:lpstr>What could possibly go wrong? </vt:lpstr>
      <vt:lpstr>Mr. Bean gets educated.</vt:lpstr>
      <vt:lpstr>How do we learn?</vt:lpstr>
      <vt:lpstr>Our beliefs and prior learning matter.</vt:lpstr>
      <vt:lpstr>Take a brief moment</vt:lpstr>
      <vt:lpstr>The research suggests</vt:lpstr>
      <vt:lpstr>And also…  </vt:lpstr>
      <vt:lpstr>Best practices</vt:lpstr>
      <vt:lpstr>It’s about a  feeling. For you too!</vt:lpstr>
      <vt:lpstr>And that means we need to take extra care of ourselves and each other.</vt:lpstr>
      <vt:lpstr>Questions to consider.</vt:lpstr>
      <vt:lpstr>Some of the things we see working in classrooms/ outreach…</vt:lpstr>
      <vt:lpstr>Cont’d…</vt:lpstr>
      <vt:lpstr>The Good News!</vt:lpstr>
      <vt:lpstr> Directions in Teaching &amp; Learning</vt:lpstr>
      <vt:lpstr>1) Inclusive Language</vt:lpstr>
      <vt:lpstr>A+ in accessibility</vt:lpstr>
      <vt:lpstr>Staff Room “Lingo” </vt:lpstr>
      <vt:lpstr>Effective Communication in Teaching &amp; Learning</vt:lpstr>
      <vt:lpstr>2) Universal Design for Learning (UDL)</vt:lpstr>
      <vt:lpstr>What is a UDL lesson plan?</vt:lpstr>
      <vt:lpstr>Let’s Review… </vt:lpstr>
      <vt:lpstr>What ingredients are essential for success?</vt:lpstr>
      <vt:lpstr> Who/what is it for?  </vt:lpstr>
      <vt:lpstr>Why bother?</vt:lpstr>
      <vt:lpstr>In summary…</vt:lpstr>
      <vt:lpstr>A collaborative approach</vt:lpstr>
      <vt:lpstr>Collaboration continued…</vt:lpstr>
      <vt:lpstr>What to do if things don’t go according to plan?</vt:lpstr>
      <vt:lpstr>3) Technology &amp; Social Media</vt:lpstr>
      <vt:lpstr>4) Stories. Lived experience.</vt:lpstr>
      <vt:lpstr>5) Cross-Curricular/ Interdisciplinary</vt:lpstr>
      <vt:lpstr>Experiential Learning</vt:lpstr>
      <vt:lpstr>A four stage model</vt:lpstr>
      <vt:lpstr>How are new technologies impacting experiential learning?</vt:lpstr>
      <vt:lpstr>PowerPoint Presentation</vt:lpstr>
      <vt:lpstr> 6) Assessment  Image taken from UNESCO’s International Institute for Educational Planning portal </vt:lpstr>
      <vt:lpstr>In your field assessment may look like…</vt:lpstr>
      <vt:lpstr>7) Community Partnerships</vt:lpstr>
      <vt:lpstr>8) Mental Health &amp; Wellness</vt:lpstr>
      <vt:lpstr>If you only had a moment.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Engaging New Ideas:</dc:title>
  <dc:creator>Barbara</dc:creator>
  <cp:lastModifiedBy>Tiller, David (JUS)</cp:lastModifiedBy>
  <cp:revision>30</cp:revision>
  <dcterms:created xsi:type="dcterms:W3CDTF">2018-10-24T05:16:04Z</dcterms:created>
  <dcterms:modified xsi:type="dcterms:W3CDTF">2018-10-29T12:42:59Z</dcterms:modified>
</cp:coreProperties>
</file>